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86680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051862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950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17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Жел оңтүстік-шығыстан оңтүстік-батысқа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11-13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 күші 9-14</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18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22300</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4026</cp:revision>
  <cp:lastPrinted>2021-07-01T03:56:27Z</cp:lastPrinted>
  <dcterms:created xsi:type="dcterms:W3CDTF">2018-03-27T06:03:00Z</dcterms:created>
  <dcterms:modified xsi:type="dcterms:W3CDTF">2023-10-16T06:14:44Z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