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326"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31348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012345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70275" y="2200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63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Говоркова Н.М.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20462</TotalTime>
  <Words>602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3153</cp:revision>
  <cp:lastPrinted>2021-07-01T03:56:27Z</cp:lastPrinted>
  <dcterms:created xsi:type="dcterms:W3CDTF">2018-03-27T06:03:00Z</dcterms:created>
  <dcterms:modified xsi:type="dcterms:W3CDTF">2023-10-16T06:29:23Z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