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336251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16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16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206176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1772"/>
            <a:ext cx="4701348" cy="146193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17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17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5-10 м/с. Ауа температурасы түнде 3-5, күндіз 15-17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18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17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a:t>
            </a:r>
            <a:r>
              <a:rPr lang="kk-KZ" sz="1100" dirty="0">
                <a:latin typeface="Times New Roman" panose="02020603050405020304" pitchFamily="18" charset="0"/>
                <a:ea typeface="Times New Roman" panose="02020603050405020304" pitchFamily="18" charset="0"/>
              </a:rPr>
              <a:t>здаған 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Оңтүстік-шығыстан 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1-3</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қазанда, түнде 18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25037</TotalTime>
  <Words>609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4245</cp:revision>
  <cp:lastPrinted>2023-01-16T10:13:34Z</cp:lastPrinted>
  <dcterms:created xsi:type="dcterms:W3CDTF">2018-03-27T06:03:00Z</dcterms:created>
  <dcterms:modified xsi:type="dcterms:W3CDTF">2023-10-16T04:55:55Z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