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17 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Оңтүстік-батыстан,оңтүстіктен жел соғады, күші 7-12 м/с. Ауа температурасы түнде  4-6, күндіз 14-16 градус жылы болады.</a:t>
            </a:r>
          </a:p>
          <a:p>
            <a:pPr algn="ctr"/>
            <a:r>
              <a:rPr lang="kk-KZ" sz="1200" b="1" dirty="0" smtClean="0">
                <a:solidFill>
                  <a:srgbClr val="000000"/>
                </a:solidFill>
                <a:latin typeface="Times New Roman" pitchFamily="18" charset="0"/>
                <a:cs typeface="Times New Roman" pitchFamily="18" charset="0"/>
              </a:rPr>
              <a:t>18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17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18</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кей уақыттарда жаңбыр жауады. Батыстан жел соғады, күші 2-7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7208165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0,313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a:t>
            </a:r>
            <a:r>
              <a:rPr lang="kk-KZ" sz="1200" dirty="0" smtClean="0">
                <a:solidFill>
                  <a:schemeClr val="tx1"/>
                </a:solidFill>
                <a:latin typeface="Times New Roman" pitchFamily="18" charset="0"/>
                <a:cs typeface="Times New Roman" pitchFamily="18" charset="0"/>
              </a:rPr>
              <a:t>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15878</TotalTime>
  <Words>523</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3575</cp:revision>
  <cp:lastPrinted>2021-07-01T07:38:07Z</cp:lastPrinted>
  <dcterms:created xsi:type="dcterms:W3CDTF">2018-03-27T06:03:00Z</dcterms:created>
  <dcterms:modified xsi:type="dcterms:W3CDTF">2023-10-16T06:59:50Z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