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73" d="100"/>
          <a:sy n="73" d="100"/>
        </p:scale>
        <p:origin x="155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17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06693"/>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497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122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569660"/>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жауын-шашынсыз. Оңтүстіктен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5-7, күндіз 15-17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  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 2-4 </a:t>
            </a:r>
            <a:r>
              <a:rPr lang="kk-KZ" sz="1200" dirty="0" smtClean="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18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19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14112</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3772</cp:revision>
  <cp:lastPrinted>2021-07-01T03:56:27Z</cp:lastPrinted>
  <dcterms:created xsi:type="dcterms:W3CDTF">2018-03-27T06:03:00Z</dcterms:created>
  <dcterms:modified xsi:type="dcterms:W3CDTF">2023-10-17T05:27:48Z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