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013298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18 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түнде және тәңертең жаңбыр.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тұнде </a:t>
            </a:r>
            <a:r>
              <a:rPr lang="ru-RU" sz="1200" dirty="0" smtClean="0">
                <a:solidFill>
                  <a:prstClr val="black"/>
                </a:solidFill>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18 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19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252200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17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18120</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3293</cp:revision>
  <cp:lastPrinted>2021-07-01T07:38:07Z</cp:lastPrinted>
  <dcterms:created xsi:type="dcterms:W3CDTF">2018-03-27T06:03:00Z</dcterms:created>
  <dcterms:modified xsi:type="dcterms:W3CDTF">2023-10-17T06:31:28Z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