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108" y="1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523646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18 </a:t>
            </a:r>
            <a:r>
              <a:rPr lang="kk-KZ" sz="1200" b="1" dirty="0">
                <a:solidFill>
                  <a:srgbClr val="000000"/>
                </a:solidFill>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17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6-11 м/с. Ауа температурасы түнде 6-8, күндіз 16-18 жылы болады.</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19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18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4-6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5954912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15212</TotalTime>
  <Words>563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2797</cp:revision>
  <cp:lastPrinted>2021-07-01T07:38:07Z</cp:lastPrinted>
  <dcterms:created xsi:type="dcterms:W3CDTF">2018-03-27T06:03:00Z</dcterms:created>
  <dcterms:modified xsi:type="dcterms:W3CDTF">2023-10-17T06:17:30Z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