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589729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17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17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6666363"/>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1772"/>
            <a:ext cx="4701348" cy="1461939"/>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18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18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Оңтүстік-шығыстан  жел соғады, күші 5-10 м/с. Ауа температурасы түнде 4-6, күндіз 15-17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19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18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Оңтүстік-батыстан 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2-4</a:t>
            </a:r>
            <a:r>
              <a:rPr lang="kk-KZ" sz="1100" kern="1400" dirty="0">
                <a:solidFill>
                  <a:srgbClr val="000000"/>
                </a:solidFill>
                <a:latin typeface="Times New Roman" panose="02020603050405020304" pitchFamily="18" charset="0"/>
                <a:ea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18 қазанда, түнде 19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25042</TotalTime>
  <Words>609</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4248</cp:revision>
  <cp:lastPrinted>2023-01-16T10:13:34Z</cp:lastPrinted>
  <dcterms:created xsi:type="dcterms:W3CDTF">2018-03-27T06:03:00Z</dcterms:created>
  <dcterms:modified xsi:type="dcterms:W3CDTF">2023-10-17T05:04:52Z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