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p:scale>
          <a:sx n="120" d="100"/>
          <a:sy n="120" d="100"/>
        </p:scale>
        <p:origin x="-1956" y="-8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5287517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290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17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142852"/>
            <a:ext cx="4643470"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sz="1200" b="1" dirty="0" smtClean="0">
                <a:latin typeface="Times New Roman" pitchFamily="18" charset="0"/>
                <a:cs typeface="Times New Roman" pitchFamily="18" charset="0"/>
              </a:rPr>
              <a:t>18 </a:t>
            </a:r>
            <a:r>
              <a:rPr lang="kk-KZ" sz="1200" b="1" dirty="0" smtClean="0">
                <a:latin typeface="Times New Roman" pitchFamily="18" charset="0"/>
                <a:cs typeface="Times New Roman" pitchFamily="18" charset="0"/>
              </a:rPr>
              <a:t>қазанға</a:t>
            </a:r>
            <a:r>
              <a:rPr lang="kk-KZ" altLang="ru-RU" sz="1200" b="1" dirty="0" smtClean="0">
                <a:latin typeface="Times New Roman" pitchFamily="18" charset="0"/>
                <a:cs typeface="Times New Roman" pitchFamily="18" charset="0"/>
              </a:rPr>
              <a:t>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17 </a:t>
            </a:r>
            <a:r>
              <a:rPr lang="kk-KZ" altLang="ru-RU" sz="1200" b="1" dirty="0" smtClean="0">
                <a:solidFill>
                  <a:srgbClr val="000000"/>
                </a:solidFill>
                <a:latin typeface="Times New Roman" pitchFamily="18" charset="0"/>
                <a:cs typeface="Times New Roman" pitchFamily="18" charset="0"/>
              </a:rPr>
              <a:t>қазан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18 </a:t>
            </a:r>
            <a:r>
              <a:rPr lang="kk-KZ" sz="1200" b="1" dirty="0" smtClean="0">
                <a:latin typeface="Times New Roman" pitchFamily="18" charset="0"/>
                <a:cs typeface="Times New Roman" pitchFamily="18" charset="0"/>
              </a:rPr>
              <a:t>қазан</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a:t>
            </a:r>
            <a:r>
              <a:rPr lang="kk-KZ" sz="1200" dirty="0" smtClean="0">
                <a:latin typeface="Times New Roman" pitchFamily="18" charset="0"/>
                <a:cs typeface="Times New Roman" pitchFamily="18" charset="0"/>
              </a:rPr>
              <a:t>бұлтты, түнде аздаған жауын-шашын (жаңбыр, қар) жауады. Солтүстік-батыстан, батыстан жел соғады, </a:t>
            </a:r>
            <a:r>
              <a:rPr lang="kk-KZ" sz="1200" smtClean="0">
                <a:latin typeface="Times New Roman" pitchFamily="18" charset="0"/>
                <a:cs typeface="Times New Roman" pitchFamily="18" charset="0"/>
              </a:rPr>
              <a:t>күші </a:t>
            </a:r>
            <a:r>
              <a:rPr lang="kk-KZ" sz="1200" smtClean="0">
                <a:latin typeface="Times New Roman" pitchFamily="18" charset="0"/>
                <a:cs typeface="Times New Roman" pitchFamily="18" charset="0"/>
              </a:rPr>
              <a:t>7-12 </a:t>
            </a:r>
            <a:r>
              <a:rPr lang="kk-KZ" sz="1200" dirty="0" smtClean="0">
                <a:latin typeface="Times New Roman" pitchFamily="18" charset="0"/>
                <a:cs typeface="Times New Roman" pitchFamily="18" charset="0"/>
              </a:rPr>
              <a:t>м/с. Ауа температурасы түнде 1-3, күндіз 10-12 градус жылы болады</a:t>
            </a:r>
            <a:r>
              <a:rPr lang="kk-KZ"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19 </a:t>
            </a:r>
            <a:r>
              <a:rPr lang="kk-KZ" sz="1200" b="1" dirty="0" smtClean="0">
                <a:latin typeface="Times New Roman" pitchFamily="18" charset="0"/>
                <a:cs typeface="Times New Roman" pitchFamily="18" charset="0"/>
              </a:rPr>
              <a:t>қазанда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a:t>
            </a:r>
            <a:r>
              <a:rPr lang="ru-RU" sz="1200" b="1" dirty="0" smtClean="0">
                <a:solidFill>
                  <a:srgbClr val="000000"/>
                </a:solidFill>
                <a:latin typeface="Times New Roman" pitchFamily="18" charset="0"/>
                <a:cs typeface="Times New Roman" pitchFamily="18" charset="0"/>
              </a:rPr>
              <a:t>18 </a:t>
            </a:r>
            <a:r>
              <a:rPr lang="kk-KZ" sz="1200" b="1" dirty="0" smtClean="0">
                <a:latin typeface="Times New Roman" pitchFamily="18" charset="0"/>
                <a:cs typeface="Times New Roman" pitchFamily="18" charset="0"/>
              </a:rPr>
              <a:t>қазан</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19</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қазан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a:t>
            </a:r>
            <a:r>
              <a:rPr lang="kk-KZ" sz="1200" dirty="0" smtClean="0">
                <a:latin typeface="Times New Roman" pitchFamily="18" charset="0"/>
                <a:cs typeface="Times New Roman" pitchFamily="18" charset="0"/>
              </a:rPr>
              <a:t>Батыстан жел соғады, күші </a:t>
            </a:r>
            <a:r>
              <a:rPr lang="kk-KZ" sz="1200" dirty="0" smtClean="0">
                <a:latin typeface="Times New Roman" pitchFamily="18" charset="0"/>
                <a:cs typeface="Times New Roman" pitchFamily="18" charset="0"/>
              </a:rPr>
              <a:t>3-8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0-2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суық </a:t>
            </a:r>
            <a:r>
              <a:rPr lang="kk-KZ" sz="1200" dirty="0" smtClean="0">
                <a:latin typeface="Times New Roman" pitchFamily="18" charset="0"/>
                <a:cs typeface="Times New Roman" pitchFamily="18" charset="0"/>
              </a:rPr>
              <a:t>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258314273"/>
              </p:ext>
            </p:extLst>
          </p:nvPr>
        </p:nvGraphicFramePr>
        <p:xfrm>
          <a:off x="5095876" y="4134192"/>
          <a:ext cx="4667576" cy="2103120"/>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xmlns="" val="3583770891"/>
                    </a:ext>
                  </a:extLst>
                </a:gridCol>
                <a:gridCol w="1457141">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21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17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a:t>
                      </a:r>
                      <a:endParaRPr lang="ru-RU" sz="1000" dirty="0" smtClean="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0,002</a:t>
                      </a:r>
                      <a:endParaRPr lang="ru-RU" sz="1000" dirty="0" smtClean="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1016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0,203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0,400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9964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0,085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3362597238"/>
              </p:ext>
            </p:extLst>
          </p:nvPr>
        </p:nvGraphicFramePr>
        <p:xfrm>
          <a:off x="5024438" y="6215082"/>
          <a:ext cx="4787899" cy="41148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1828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9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9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1440">
                <a:tc>
                  <a:txBody>
                    <a:bodyPr/>
                    <a:lstStyle/>
                    <a:p>
                      <a:pPr algn="l"/>
                      <a:endParaRPr lang="ru-RU" sz="900" dirty="0">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1876"/>
            <a:ext cx="482441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kk-KZ" sz="1200" b="1" dirty="0" smtClean="0">
                <a:latin typeface="Times New Roman" pitchFamily="18" charset="0"/>
                <a:cs typeface="Times New Roman" pitchFamily="18" charset="0"/>
              </a:rPr>
              <a:t>қазандағы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18 </a:t>
            </a:r>
            <a:r>
              <a:rPr lang="kk-KZ" sz="1200" dirty="0" smtClean="0">
                <a:solidFill>
                  <a:schemeClr val="tx1"/>
                </a:solidFill>
                <a:latin typeface="Times New Roman" pitchFamily="18" charset="0"/>
                <a:cs typeface="Times New Roman" pitchFamily="18" charset="0"/>
              </a:rPr>
              <a:t>қазанда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19 </a:t>
            </a:r>
            <a:r>
              <a:rPr lang="ru-RU" sz="1200" dirty="0" err="1" smtClean="0">
                <a:solidFill>
                  <a:schemeClr val="tx1"/>
                </a:solidFill>
                <a:latin typeface="Times New Roman" panose="02020603050405020304" pitchFamily="18" charset="0"/>
                <a:cs typeface="Times New Roman" panose="02020603050405020304" pitchFamily="18" charset="0"/>
              </a:rPr>
              <a:t>қ</a:t>
            </a:r>
            <a:r>
              <a:rPr lang="kk-KZ" sz="1200" dirty="0" smtClean="0">
                <a:solidFill>
                  <a:schemeClr val="tx1"/>
                </a:solidFill>
                <a:latin typeface="Times New Roman" pitchFamily="18" charset="0"/>
                <a:cs typeface="Times New Roman" pitchFamily="18" charset="0"/>
              </a:rPr>
              <a:t>азанда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21468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Закария Г.Е.</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15886</TotalTime>
  <Words>530</Words>
  <Application>Microsoft Office PowerPoint</Application>
  <PresentationFormat>Лист A4 (210x297 мм)</PresentationFormat>
  <Paragraphs>97</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3580</cp:revision>
  <cp:lastPrinted>2021-07-01T07:38:07Z</cp:lastPrinted>
  <dcterms:created xsi:type="dcterms:W3CDTF">2018-03-27T06:03:00Z</dcterms:created>
  <dcterms:modified xsi:type="dcterms:W3CDTF">2023-10-17T07:03:44Z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