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01941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2527" y="2529496"/>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2143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0.429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18</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23990</TotalTime>
  <Words>581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3045</cp:revision>
  <cp:lastPrinted>2021-07-01T07:38:07Z</cp:lastPrinted>
  <dcterms:created xsi:type="dcterms:W3CDTF">2018-03-27T06:03:00Z</dcterms:created>
  <dcterms:modified xsi:type="dcterms:W3CDTF">2023-10-17T06:26:36Z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