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24743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0-2°, күндіз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4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656106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70275" y="2200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18</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63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a:solidFill>
                  <a:srgbClr val="000000"/>
                </a:solidFill>
                <a:latin typeface="Times New Roman" panose="02020603050405020304" pitchFamily="18" charset="0"/>
                <a:cs typeface="Times New Roman" panose="02020603050405020304" pitchFamily="18" charset="0"/>
              </a:rPr>
              <a:t> А.Р.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20472</TotalTime>
  <Words>610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3158</cp:revision>
  <cp:lastPrinted>2021-07-01T03:56:27Z</cp:lastPrinted>
  <dcterms:created xsi:type="dcterms:W3CDTF">2018-03-27T06:03:00Z</dcterms:created>
  <dcterms:modified xsi:type="dcterms:W3CDTF">2023-10-17T06:32:17Z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