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326"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2571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0-2°, күндіз 16-18°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4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9</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қазанның</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бұлтты, 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189441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070275" y="2200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19</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1163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20474</TotalTime>
  <Words>605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3165</cp:revision>
  <cp:lastPrinted>2021-07-01T03:56:27Z</cp:lastPrinted>
  <dcterms:created xsi:type="dcterms:W3CDTF">2018-03-27T06:03:00Z</dcterms:created>
  <dcterms:modified xsi:type="dcterms:W3CDTF">2023-10-18T06:24:16Z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