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75" d="100"/>
          <a:sy n="75" d="100"/>
        </p:scale>
        <p:origin x="78" y="6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87210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18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18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883828"/>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0.829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1772"/>
            <a:ext cx="4701348" cy="1461939"/>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19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19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Оңтүстік-батыстан  жел соғады, күші 5-10 м/с. Ауа температурасы түнде 4-6, күндіз 14-16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20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19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Оңтүстік-батыстан жел соғады, күші 9-14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0-2</a:t>
            </a:r>
            <a:r>
              <a:rPr lang="kk-KZ" sz="1100" kern="140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schemeClr val="tx1"/>
                </a:solidFill>
                <a:latin typeface="Times New Roman" panose="02020603050405020304" pitchFamily="18" charset="0"/>
                <a:cs typeface="Times New Roman" panose="02020603050405020304" pitchFamily="18" charset="0"/>
              </a:rPr>
              <a:t>         19 </a:t>
            </a:r>
            <a:r>
              <a:rPr lang="ru-RU" sz="1100" dirty="0">
                <a:solidFill>
                  <a:schemeClr val="tx1"/>
                </a:solidFill>
                <a:latin typeface="Times New Roman" panose="02020603050405020304" pitchFamily="18" charset="0"/>
                <a:cs typeface="Times New Roman" panose="02020603050405020304" pitchFamily="18" charset="0"/>
              </a:rPr>
              <a:t>қазанда, </a:t>
            </a:r>
            <a:r>
              <a:rPr lang="ru-RU" sz="1100">
                <a:solidFill>
                  <a:schemeClr val="tx1"/>
                </a:solidFill>
                <a:latin typeface="Times New Roman" panose="02020603050405020304" pitchFamily="18" charset="0"/>
                <a:cs typeface="Times New Roman" panose="02020603050405020304" pitchFamily="18" charset="0"/>
              </a:rPr>
              <a:t>түнде 20 </a:t>
            </a:r>
            <a:r>
              <a:rPr lang="ru-RU" sz="1100" dirty="0">
                <a:solidFill>
                  <a:schemeClr val="tx1"/>
                </a:solidFill>
                <a:latin typeface="Times New Roman" panose="02020603050405020304" pitchFamily="18" charset="0"/>
                <a:cs typeface="Times New Roman" panose="02020603050405020304" pitchFamily="18" charset="0"/>
              </a:rPr>
              <a:t>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Бактыбай М./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25046</TotalTime>
  <Words>609</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4251</cp:revision>
  <cp:lastPrinted>2023-01-16T10:13:34Z</cp:lastPrinted>
  <dcterms:created xsi:type="dcterms:W3CDTF">2018-03-27T06:03:00Z</dcterms:created>
  <dcterms:modified xsi:type="dcterms:W3CDTF">2023-10-18T06:23:43Z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