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062703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3105209"/>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latin typeface="Times New Roman" pitchFamily="18" charset="0"/>
                          <a:cs typeface="Times New Roman" pitchFamily="18" charset="0"/>
                        </a:rPr>
                        <a:t>Көміртек</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оксиді</a:t>
                      </a:r>
                      <a:endParaRPr lang="ru-RU" sz="10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Calibri"/>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17286</TotalTime>
  <Words>535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3122</cp:revision>
  <cp:lastPrinted>2021-07-01T07:38:07Z</cp:lastPrinted>
  <dcterms:created xsi:type="dcterms:W3CDTF">2018-03-27T06:03:00Z</dcterms:created>
  <dcterms:modified xsi:type="dcterms:W3CDTF">2023-10-18T04:57:25Z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