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368647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298531708"/>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күндіз жаңбыр. </a:t>
            </a:r>
            <a:r>
              <a:rPr lang="kk-KZ" altLang="ru-RU" sz="1200" dirty="0" smtClean="0">
                <a:solidFill>
                  <a:srgbClr val="000000"/>
                </a:solidFill>
                <a:latin typeface="Times New Roman" pitchFamily="18" charset="0"/>
                <a:cs typeface="Times New Roman" pitchFamily="18" charset="0"/>
              </a:rPr>
              <a:t>Оң</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1-6, күндіз 7-12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9-11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Түнде тұман. </a:t>
            </a:r>
            <a:r>
              <a:rPr lang="kk-KZ" altLang="ru-RU" sz="1200" dirty="0" smtClean="0">
                <a:latin typeface="Times New Roman" pitchFamily="18" charset="0"/>
                <a:cs typeface="Times New Roman" pitchFamily="18" charset="0"/>
              </a:rPr>
              <a:t>Сол</a:t>
            </a:r>
            <a:r>
              <a:rPr lang="kk-KZ" altLang="ru-RU" sz="1200" dirty="0" smtClean="0">
                <a:latin typeface="Times New Roman" pitchFamily="18" charset="0"/>
                <a:cs typeface="Times New Roman" pitchFamily="18" charset="0"/>
              </a:rPr>
              <a:t>түстік-батыст</a:t>
            </a:r>
            <a:r>
              <a:rPr lang="kk-KZ" altLang="ru-RU" sz="1200" dirty="0" smtClean="0">
                <a:solidFill>
                  <a:srgbClr val="000000"/>
                </a:solidFill>
                <a:latin typeface="Times New Roman" pitchFamily="18" charset="0"/>
                <a:cs typeface="Times New Roman" pitchFamily="18" charset="0"/>
              </a:rPr>
              <a:t>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2-7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2-4</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18176</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3210</cp:revision>
  <cp:lastPrinted>2023-02-06T06:57:51Z</cp:lastPrinted>
  <dcterms:created xsi:type="dcterms:W3CDTF">2018-03-27T06:03:00Z</dcterms:created>
  <dcterms:modified xsi:type="dcterms:W3CDTF">2023-10-18T07:33:03Z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