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тұман түседі. Желдің бағыты оңтүстік-батыстан оңтүстік-шығысқа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 градус шамасында</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a:t>
            </a:r>
            <a:r>
              <a:rPr lang="kk-KZ" sz="1200" dirty="0" smtClean="0">
                <a:latin typeface="Times New Roman" pitchFamily="18" charset="0"/>
                <a:cs typeface="Times New Roman" pitchFamily="18" charset="0"/>
              </a:rPr>
              <a:t>жылы болады.</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жауын-шашын (жаңбыр, қар) жауады</a:t>
            </a:r>
            <a:r>
              <a:rPr lang="kk-KZ" sz="1200" dirty="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0 градус шамасында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041748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itchFamily="18" charset="0"/>
                <a:cs typeface="Times New Roman" pitchFamily="18" charset="0"/>
              </a:rPr>
              <a:t>қазанда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smtClean="0">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15892</TotalTime>
  <Words>535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3582</cp:revision>
  <cp:lastPrinted>2021-07-01T07:38:07Z</cp:lastPrinted>
  <dcterms:created xsi:type="dcterms:W3CDTF">2018-03-27T06:03:00Z</dcterms:created>
  <dcterms:modified xsi:type="dcterms:W3CDTF">2023-10-18T07:36:21Z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