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6448882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291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қазан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40387203"/>
              </p:ext>
            </p:extLst>
          </p:nvPr>
        </p:nvGraphicFramePr>
        <p:xfrm>
          <a:off x="5011986" y="4135786"/>
          <a:ext cx="4712934" cy="2087814"/>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13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809</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30</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a:effectLst/>
                          <a:latin typeface="Times New Roman" panose="02020603050405020304" pitchFamily="18" charset="0"/>
                          <a:ea typeface="SimSun" panose="02010600030101010101" pitchFamily="2" charset="-122"/>
                        </a:rPr>
                        <a:t>0.6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40065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a:t>
            </a:r>
            <a:r>
              <a:rPr lang="ru-RU" sz="1200" b="1" dirty="0" smtClean="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latin typeface="Times New Roman" panose="02020603050405020304" pitchFamily="18" charset="0"/>
                <a:cs typeface="Times New Roman" panose="02020603050405020304" pitchFamily="18" charset="0"/>
                <a:sym typeface="+mn-ea"/>
              </a:rPr>
              <a:t>19 </a:t>
            </a:r>
            <a:r>
              <a:rPr lang="ru-RU" sz="1200" b="1" dirty="0" err="1" smtClean="0">
                <a:latin typeface="Times New Roman" panose="02020603050405020304" pitchFamily="18" charset="0"/>
                <a:cs typeface="Times New Roman" panose="02020603050405020304" pitchFamily="18" charset="0"/>
                <a:sym typeface="+mn-ea"/>
              </a:rPr>
              <a:t>қазан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 Түнде және таңертең тұман.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оңтүстік-батыстан, оңтүстіктен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соғады</a:t>
            </a:r>
            <a:r>
              <a:rPr lang="kk-KZ" sz="11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9-14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м/с. Ауа </a:t>
            </a:r>
            <a:r>
              <a:rPr lang="kk-KZ" sz="1100" dirty="0">
                <a:latin typeface="Times New Roman" panose="02020603050405020304" pitchFamily="18" charset="0"/>
                <a:ea typeface="Calibri" panose="020F0502020204030204" pitchFamily="34" charset="0"/>
                <a:cs typeface="Times New Roman" panose="02020603050405020304" pitchFamily="18" charset="0"/>
              </a:rPr>
              <a:t>температурасы 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1 градус аяз-1 градус жылы,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күндіз 10-12 градус жылы.</a:t>
            </a:r>
          </a:p>
          <a:p>
            <a:pPr lvl="0" indent="180000" algn="just"/>
            <a:endParaRPr lang="kk-KZ" sz="1100" dirty="0">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20 </a:t>
            </a:r>
            <a:r>
              <a:rPr lang="ru-RU" sz="1200" b="1" dirty="0" err="1" smtClean="0">
                <a:solidFill>
                  <a:srgbClr val="000000"/>
                </a:solidFill>
                <a:latin typeface="Times New Roman" pitchFamily="18" charset="0"/>
                <a:cs typeface="Times New Roman" pitchFamily="18" charset="0"/>
                <a:sym typeface="+mn-ea"/>
              </a:rPr>
              <a:t>қазанға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indent="144000" algn="ct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2023 </a:t>
            </a:r>
            <a:r>
              <a:rPr lang="ru-RU" sz="1200" b="1" dirty="0">
                <a:solidFill>
                  <a:srgbClr val="000000"/>
                </a:solidFill>
                <a:latin typeface="Times New Roman" panose="02020603050405020304" pitchFamily="18" charset="0"/>
                <a:cs typeface="Times New Roman" panose="02020603050405020304" pitchFamily="18" charset="0"/>
                <a:sym typeface="+mn-ea"/>
              </a:rPr>
              <a:t>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19 қазан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20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қазан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ұлтты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 </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жаңбыр, қар</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a:t>
            </a:r>
            <a:r>
              <a:rPr lang="ru-RU" sz="1100" dirty="0" err="1" smtClean="0">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оңтүстіктен </a:t>
            </a:r>
            <a:r>
              <a:rPr lang="kk-KZ" sz="1100" dirty="0" smtClean="0">
                <a:latin typeface="Times New Roman" panose="02020603050405020304" pitchFamily="18" charset="0"/>
                <a:cs typeface="Times New Roman" panose="02020603050405020304" pitchFamily="18" charset="0"/>
              </a:rPr>
              <a:t>соғады, күші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0-2</a:t>
            </a:r>
            <a:r>
              <a:rPr lang="kk-KZ"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r>
              <a:rPr lang="kk-KZ" sz="1100" dirty="0" smtClean="0">
                <a:latin typeface="Times New Roman" panose="02020603050405020304" pitchFamily="18" charset="0"/>
                <a:cs typeface="Times New Roman" panose="02020603050405020304" pitchFamily="18" charset="0"/>
              </a:rPr>
              <a:t> </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0250" y="3286445"/>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3283" y="235985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dirty="0">
                <a:solidFill>
                  <a:schemeClr val="tx1"/>
                </a:solidFill>
                <a:latin typeface="Times New Roman" panose="02020603050405020304" pitchFamily="18" charset="0"/>
                <a:cs typeface="Times New Roman" panose="02020603050405020304" pitchFamily="18" charset="0"/>
              </a:rPr>
              <a:t>2023 ж. </a:t>
            </a:r>
            <a:r>
              <a:rPr lang="ru-RU" sz="1100" b="1" dirty="0" smtClean="0">
                <a:solidFill>
                  <a:schemeClr val="tx1"/>
                </a:solidFill>
                <a:latin typeface="Times New Roman" panose="02020603050405020304" pitchFamily="18" charset="0"/>
                <a:cs typeface="Times New Roman" panose="02020603050405020304" pitchFamily="18" charset="0"/>
              </a:rPr>
              <a:t>19 </a:t>
            </a:r>
            <a:r>
              <a:rPr lang="ru-RU" sz="1100" b="1" dirty="0" err="1" smtClean="0">
                <a:solidFill>
                  <a:schemeClr val="tx1"/>
                </a:solidFill>
                <a:latin typeface="Times New Roman" panose="02020603050405020304" pitchFamily="18" charset="0"/>
                <a:cs typeface="Times New Roman" panose="02020603050405020304" pitchFamily="18" charset="0"/>
              </a:rPr>
              <a:t>қазанда</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түнде</a:t>
            </a:r>
            <a:r>
              <a:rPr lang="kk-KZ" sz="1100" b="1"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20 </a:t>
            </a:r>
            <a:r>
              <a:rPr lang="kk-KZ" sz="1100" b="1" dirty="0" smtClean="0">
                <a:solidFill>
                  <a:schemeClr val="tx1"/>
                </a:solidFill>
                <a:latin typeface="Times New Roman" panose="02020603050405020304" pitchFamily="18" charset="0"/>
                <a:cs typeface="Times New Roman" panose="02020603050405020304" pitchFamily="18" charset="0"/>
              </a:rPr>
              <a:t>қазанда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Г</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Козл</a:t>
            </a:r>
            <a:r>
              <a:rPr lang="ru-RU" altLang="ru-RU" sz="1200" b="1" i="1" dirty="0" smtClean="0">
                <a:solidFill>
                  <a:srgbClr val="000000"/>
                </a:solidFill>
                <a:latin typeface="Times New Roman" panose="02020603050405020304" pitchFamily="18" charset="0"/>
                <a:cs typeface="Times New Roman" panose="02020603050405020304" pitchFamily="18" charset="0"/>
              </a:rPr>
              <a:t>ова 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22363</TotalTime>
  <Words>592</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4039</cp:revision>
  <cp:lastPrinted>2021-07-01T03:56:27Z</cp:lastPrinted>
  <dcterms:created xsi:type="dcterms:W3CDTF">2018-03-27T06:03:00Z</dcterms:created>
  <dcterms:modified xsi:type="dcterms:W3CDTF">2023-10-18T07:00:38Z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