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0333052"/>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291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5292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қазан </a:t>
            </a: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қазан</a:t>
            </a:r>
            <a:endParaRPr lang="kk-KZ"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 Оңтүстік-батыстан </a:t>
            </a:r>
            <a:r>
              <a:rPr lang="kk-KZ" sz="1200" dirty="0">
                <a:solidFill>
                  <a:prstClr val="black"/>
                </a:solidFill>
                <a:latin typeface="Times New Roman" panose="02020603050405020304" pitchFamily="18" charset="0"/>
                <a:cs typeface="Times New Roman" panose="02020603050405020304" pitchFamily="18" charset="0"/>
              </a:rPr>
              <a:t>жел соғады, күші 9-14 м/с.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тұнде </a:t>
            </a:r>
            <a:r>
              <a:rPr lang="ru-RU" sz="1200" dirty="0" smtClean="0">
                <a:solidFill>
                  <a:prstClr val="black"/>
                </a:solidFill>
                <a:latin typeface="Times New Roman" panose="02020603050405020304" pitchFamily="18" charset="0"/>
                <a:cs typeface="Times New Roman" panose="02020603050405020304" pitchFamily="18" charset="0"/>
              </a:rPr>
              <a:t>0-2</a:t>
            </a:r>
            <a:r>
              <a:rPr lang="ru-RU" sz="1200" dirty="0" smtClean="0">
                <a:latin typeface="Times New Roman" panose="02020603050405020304" pitchFamily="18" charset="0"/>
                <a:cs typeface="Times New Roman" panose="02020603050405020304" pitchFamily="18" charset="0"/>
              </a:rPr>
              <a:t>, 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lvl="0"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қазанға</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19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20</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қазанға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a:t>
            </a:r>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smtClean="0">
                <a:solidFill>
                  <a:prstClr val="black"/>
                </a:solidFill>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күндіз</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жауын-шашын (жаңбыр, қар). </a:t>
            </a:r>
            <a:r>
              <a:rPr lang="kk-KZ" sz="1200" dirty="0">
                <a:solidFill>
                  <a:prstClr val="black"/>
                </a:solidFill>
                <a:latin typeface="Times New Roman" panose="02020603050405020304" pitchFamily="18" charset="0"/>
                <a:cs typeface="Times New Roman" panose="02020603050405020304" pitchFamily="18" charset="0"/>
              </a:rPr>
              <a:t>Оңтүстік-батыстан</a:t>
            </a:r>
            <a:r>
              <a:rPr lang="kk-KZ" sz="1200" dirty="0" smtClean="0">
                <a:solidFill>
                  <a:prstClr val="black"/>
                </a:solidFill>
                <a:latin typeface="Times New Roman" panose="02020603050405020304" pitchFamily="18" charset="0"/>
                <a:cs typeface="Times New Roman" panose="02020603050405020304" pitchFamily="18" charset="0"/>
              </a:rPr>
              <a:t> 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kk-KZ" sz="1200" dirty="0" smtClean="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25841523"/>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қазан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19 </a:t>
            </a:r>
            <a:r>
              <a:rPr lang="kk-KZ" sz="1200" dirty="0"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қазанға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18126</TotalTime>
  <Words>572</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3295</cp:revision>
  <cp:lastPrinted>2021-07-01T07:38:07Z</cp:lastPrinted>
  <dcterms:created xsi:type="dcterms:W3CDTF">2018-03-27T06:03:00Z</dcterms:created>
  <dcterms:modified xsi:type="dcterms:W3CDTF">2023-10-18T06:02:32Z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