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326"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778876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бұлтты, жауын-шашынсыз. Жел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smtClean="0">
                <a:solidFill>
                  <a:prstClr val="black"/>
                </a:solidFill>
                <a:latin typeface="Times New Roman" pitchFamily="18" charset="0"/>
                <a:cs typeface="Times New Roman" pitchFamily="18" charset="0"/>
              </a:rPr>
              <a:t>Аздаған</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1</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6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0-2°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89933683"/>
              </p:ext>
            </p:extLst>
          </p:nvPr>
        </p:nvGraphicFramePr>
        <p:xfrm>
          <a:off x="5013100" y="4077072"/>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5023995" y="23379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19</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23995" y="330184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2593" y="59958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06290787"/>
              </p:ext>
            </p:extLst>
          </p:nvPr>
        </p:nvGraphicFramePr>
        <p:xfrm>
          <a:off x="5031040" y="5115289"/>
          <a:ext cx="3160310" cy="796097"/>
        </p:xfrm>
        <a:graphic>
          <a:graphicData uri="http://schemas.openxmlformats.org/drawingml/2006/table">
            <a:tbl>
              <a:tblPr/>
              <a:tblGrid>
                <a:gridCol w="1103630">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18398</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2987</cp:revision>
  <cp:lastPrinted>2021-07-01T03:56:27Z</cp:lastPrinted>
  <dcterms:created xsi:type="dcterms:W3CDTF">2018-03-27T06:03:00Z</dcterms:created>
  <dcterms:modified xsi:type="dcterms:W3CDTF">2023-10-18T06:27:54Z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