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7668536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292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40387203"/>
              </p:ext>
            </p:extLst>
          </p:nvPr>
        </p:nvGraphicFramePr>
        <p:xfrm>
          <a:off x="5011986" y="4135786"/>
          <a:ext cx="4712934" cy="208781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986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40065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20 </a:t>
            </a:r>
            <a:r>
              <a:rPr lang="ru-RU" sz="1200" b="1" dirty="0" err="1" smtClean="0">
                <a:latin typeface="Times New Roman" panose="02020603050405020304" pitchFamily="18" charset="0"/>
                <a:cs typeface="Times New Roman" panose="02020603050405020304" pitchFamily="18" charset="0"/>
                <a:sym typeface="+mn-ea"/>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күндіз аздаған жаңбыр. Жел оңтүстік-батыстан, оңтүстіктен соғады</a:t>
            </a:r>
            <a:r>
              <a:rPr lang="kk-KZ" sz="11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9-14 м/с. Ауа </a:t>
            </a:r>
            <a:r>
              <a:rPr lang="kk-KZ" sz="1100" dirty="0">
                <a:latin typeface="Times New Roman" panose="02020603050405020304" pitchFamily="18" charset="0"/>
                <a:ea typeface="Calibri" panose="020F0502020204030204" pitchFamily="34" charset="0"/>
                <a:cs typeface="Times New Roman" panose="02020603050405020304" pitchFamily="18" charset="0"/>
              </a:rPr>
              <a:t>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0-2, күндіз 10-12 градус жылы.</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21 </a:t>
            </a:r>
            <a:r>
              <a:rPr lang="ru-RU" sz="1200" b="1" dirty="0" err="1" smtClean="0">
                <a:solidFill>
                  <a:srgbClr val="000000"/>
                </a:solidFill>
                <a:latin typeface="Times New Roman" pitchFamily="18" charset="0"/>
                <a:cs typeface="Times New Roman" pitchFamily="18" charset="0"/>
                <a:sym typeface="+mn-ea"/>
              </a:rPr>
              <a:t>қазанға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indent="144000" algn="ct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20 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smtClean="0">
                <a:latin typeface="Times New Roman" pitchFamily="18" charset="0"/>
                <a:cs typeface="Times New Roman" pitchFamily="18" charset="0"/>
              </a:rPr>
              <a:t>, жаңбыр. </a:t>
            </a:r>
            <a:r>
              <a:rPr lang="ru-RU" sz="1100" dirty="0" err="1" smtClean="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оңтүстіктен 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1-3</a:t>
            </a:r>
            <a:r>
              <a:rPr lang="kk-KZ" sz="110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smtClean="0">
                <a:latin typeface="Times New Roman" panose="02020603050405020304" pitchFamily="18" charset="0"/>
                <a:cs typeface="Times New Roman" panose="02020603050405020304" pitchFamily="18" charset="0"/>
              </a:rPr>
              <a:t> </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250" y="3286445"/>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3283" y="235985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smtClean="0">
                <a:solidFill>
                  <a:schemeClr val="tx1"/>
                </a:solidFill>
                <a:latin typeface="Times New Roman" panose="02020603050405020304" pitchFamily="18" charset="0"/>
                <a:cs typeface="Times New Roman" panose="02020603050405020304" pitchFamily="18" charset="0"/>
              </a:rPr>
              <a:t>20 </a:t>
            </a:r>
            <a:r>
              <a:rPr lang="ru-RU" sz="1100" b="1" dirty="0" err="1" smtClean="0">
                <a:solidFill>
                  <a:schemeClr val="tx1"/>
                </a:solidFill>
                <a:latin typeface="Times New Roman" panose="02020603050405020304" pitchFamily="18" charset="0"/>
                <a:cs typeface="Times New Roman" panose="02020603050405020304" pitchFamily="18" charset="0"/>
              </a:rPr>
              <a:t>қазанда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21 қазанда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22369</TotalTime>
  <Words>580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4046</cp:revision>
  <cp:lastPrinted>2021-07-01T03:56:27Z</cp:lastPrinted>
  <dcterms:created xsi:type="dcterms:W3CDTF">2018-03-27T06:03:00Z</dcterms:created>
  <dcterms:modified xsi:type="dcterms:W3CDTF">2023-10-19T06:51:39Z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