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0975089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83295253"/>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Оңтүстік-шығыстан  оңтүстік-батысқа ауысатын жел соғады жел соғады, күші 5-10 м/с. Ауа температурасы түнде 8-10, күндіз 22-24 градус жылы болады. </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9-11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13591</TotalTime>
  <Words>588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3000</cp:revision>
  <cp:lastPrinted>2021-07-01T03:56:27Z</cp:lastPrinted>
  <dcterms:created xsi:type="dcterms:W3CDTF">2018-03-27T06:03:00Z</dcterms:created>
  <dcterms:modified xsi:type="dcterms:W3CDTF">2023-10-19T05:36:42Z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