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974803984"/>
              </p:ext>
            </p:extLst>
          </p:nvPr>
        </p:nvGraphicFramePr>
        <p:xfrm>
          <a:off x="307975" y="2636911"/>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№292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19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52851" y="100468"/>
            <a:ext cx="5008686"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20</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қазанда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19</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қазан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20</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қазан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kk-KZ" sz="1200" dirty="0" smtClean="0">
                <a:latin typeface="Times New Roman" pitchFamily="18" charset="0"/>
                <a:cs typeface="Times New Roman" pitchFamily="18" charset="0"/>
              </a:rPr>
              <a:t>Аздаған </a:t>
            </a:r>
            <a:r>
              <a:rPr lang="kk-KZ" sz="1200" dirty="0" smtClean="0">
                <a:latin typeface="Times New Roman" pitchFamily="18" charset="0"/>
                <a:cs typeface="Times New Roman" pitchFamily="18" charset="0"/>
              </a:rPr>
              <a:t>бұлтты, жауын-шашынсыз</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Шығыстан соғатын жел оңтүстікке ауысады, күші 5-10 </a:t>
            </a:r>
            <a:r>
              <a:rPr lang="kk-KZ" sz="1200" dirty="0" smtClean="0">
                <a:latin typeface="Times New Roman" pitchFamily="18" charset="0"/>
                <a:cs typeface="Times New Roman" pitchFamily="18" charset="0"/>
              </a:rPr>
              <a:t>м/с. </a:t>
            </a:r>
            <a:r>
              <a:rPr lang="ru-RU" sz="1200" dirty="0" err="1" smtClean="0">
                <a:latin typeface="Times New Roman" pitchFamily="18" charset="0"/>
                <a:cs typeface="Times New Roman" pitchFamily="18" charset="0"/>
              </a:rPr>
              <a:t>Ауа</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4</a:t>
            </a:r>
            <a:r>
              <a:rPr lang="kk-KZ" sz="1200" dirty="0" smtClean="0">
                <a:latin typeface="Times New Roman" pitchFamily="18" charset="0"/>
                <a:cs typeface="Times New Roman" pitchFamily="18" charset="0"/>
              </a:rPr>
              <a:t>-6</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16-18 </a:t>
            </a:r>
            <a:r>
              <a:rPr lang="ru-RU" sz="1200" dirty="0" smtClean="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21 </a:t>
            </a:r>
            <a:r>
              <a:rPr lang="kk-KZ" altLang="ru-RU" sz="1200" b="1" dirty="0">
                <a:solidFill>
                  <a:srgbClr val="000000"/>
                </a:solidFill>
                <a:latin typeface="Times New Roman" panose="02020603050405020304" pitchFamily="18" charset="0"/>
                <a:cs typeface="Times New Roman" panose="02020603050405020304" pitchFamily="18" charset="0"/>
              </a:rPr>
              <a:t>қазанда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20 </a:t>
            </a:r>
            <a:r>
              <a:rPr lang="kk-KZ" sz="1200" b="1" dirty="0">
                <a:solidFill>
                  <a:srgbClr val="000000"/>
                </a:solidFill>
                <a:latin typeface="Times New Roman" panose="02020603050405020304" pitchFamily="18" charset="0"/>
                <a:cs typeface="Times New Roman" panose="02020603050405020304" pitchFamily="18" charset="0"/>
              </a:rPr>
              <a:t>қазан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21 </a:t>
            </a:r>
            <a:r>
              <a:rPr lang="kk-KZ" altLang="ru-RU" sz="1200" b="1" dirty="0">
                <a:solidFill>
                  <a:srgbClr val="000000"/>
                </a:solidFill>
                <a:latin typeface="Times New Roman" panose="02020603050405020304" pitchFamily="18" charset="0"/>
                <a:cs typeface="Times New Roman" panose="02020603050405020304" pitchFamily="18" charset="0"/>
              </a:rPr>
              <a:t>қазан</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kk-KZ" sz="1200" dirty="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Батыстан</a:t>
            </a:r>
            <a:r>
              <a:rPr lang="ru-RU" sz="1200" dirty="0" smtClean="0">
                <a:latin typeface="Times New Roman" pitchFamily="18" charset="0"/>
                <a:cs typeface="Times New Roman" pitchFamily="18" charset="0"/>
              </a:rPr>
              <a:t> </a:t>
            </a:r>
            <a:r>
              <a:rPr lang="kk-KZ" sz="1200" smtClean="0">
                <a:latin typeface="Times New Roman" pitchFamily="18" charset="0"/>
                <a:cs typeface="Times New Roman" pitchFamily="18" charset="0"/>
              </a:rPr>
              <a:t>жел соғады, күші </a:t>
            </a:r>
            <a:r>
              <a:rPr lang="kk-KZ" sz="1200" dirty="0" smtClean="0">
                <a:latin typeface="Times New Roman" pitchFamily="18" charset="0"/>
                <a:cs typeface="Times New Roman" pitchFamily="18" charset="0"/>
              </a:rPr>
              <a:t>3-8 </a:t>
            </a:r>
            <a:r>
              <a:rPr lang="ru-RU" sz="1200" dirty="0" smtClean="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4-6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894938683"/>
              </p:ext>
            </p:extLst>
          </p:nvPr>
        </p:nvGraphicFramePr>
        <p:xfrm>
          <a:off x="4768727" y="6417641"/>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19</a:t>
            </a:r>
            <a:r>
              <a:rPr lang="kk-KZ" altLang="ru-RU" sz="1200" b="1" dirty="0" smtClean="0">
                <a:latin typeface="Times New Roman" panose="02020603050405020304" pitchFamily="18" charset="0"/>
                <a:cs typeface="Times New Roman" panose="02020603050405020304" pitchFamily="18" charset="0"/>
              </a:rPr>
              <a:t> қазан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752851" y="3303887"/>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68727" y="2276872"/>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endParaRPr lang="kk-KZ" altLang="en-US" sz="1200" dirty="0" smtClean="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b="1" dirty="0" smtClean="0">
                <a:solidFill>
                  <a:srgbClr val="000000"/>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155429048"/>
              </p:ext>
            </p:extLst>
          </p:nvPr>
        </p:nvGraphicFramePr>
        <p:xfrm>
          <a:off x="4931344" y="4365104"/>
          <a:ext cx="4667576" cy="943761"/>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368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71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0.143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1.725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Полянская А.А./ </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17277</TotalTime>
  <Words>539</Words>
  <Application>Microsoft Office PowerPoint</Application>
  <PresentationFormat>Лист A4 (210x297 мм)</PresentationFormat>
  <Paragraphs>82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3123</cp:revision>
  <cp:lastPrinted>2021-07-01T07:38:07Z</cp:lastPrinted>
  <dcterms:created xsi:type="dcterms:W3CDTF">2018-03-27T06:03:00Z</dcterms:created>
  <dcterms:modified xsi:type="dcterms:W3CDTF">2023-10-19T06:02:34Z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