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82" y="108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985098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19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жауын-шашын (жаңбыр, қар). Оңтүстік-шығыстан соғатын жел солтүстік-шығысқа ауысады, күші 9-14 м/с. Ауа температурасы түнде 0-2 градус аяз, күндіз 6-8 градус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20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түнде және таңертең жауын-шашын (көбіне жабыр). Оңтүстік-шығыстан соғатын жел оңтүстік-батысқа ауысады, күші 9-14,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42744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722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2.667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Маратов М.</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15363</TotalTime>
  <Words>592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2801</cp:revision>
  <cp:lastPrinted>2021-07-01T07:38:07Z</cp:lastPrinted>
  <dcterms:created xsi:type="dcterms:W3CDTF">2018-03-27T06:03:00Z</dcterms:created>
  <dcterms:modified xsi:type="dcterms:W3CDTF">2023-10-19T07:46:09Z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