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292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643470"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smtClean="0">
                <a:latin typeface="Times New Roman" pitchFamily="18" charset="0"/>
                <a:cs typeface="Times New Roman" pitchFamily="18" charset="0"/>
              </a:rPr>
              <a:t>20</a:t>
            </a:r>
            <a:r>
              <a:rPr lang="kk-KZ" sz="1200" b="1" dirty="0"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қазанға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19 </a:t>
            </a:r>
            <a:r>
              <a:rPr lang="kk-KZ" altLang="ru-RU" sz="1200" b="1" dirty="0" smtClean="0">
                <a:solidFill>
                  <a:srgbClr val="000000"/>
                </a:solidFill>
                <a:latin typeface="Times New Roman" pitchFamily="18" charset="0"/>
                <a:cs typeface="Times New Roman" pitchFamily="18" charset="0"/>
              </a:rPr>
              <a:t>қазан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20</a:t>
            </a:r>
            <a:r>
              <a:rPr lang="ru-RU" altLang="ru-RU" sz="1200" b="1" dirty="0" smtClean="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қазан</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түнде жауын-шашын (жаңбыр, қар) </a:t>
            </a:r>
            <a:r>
              <a:rPr lang="kk-KZ" sz="1200" dirty="0" smtClean="0">
                <a:latin typeface="Times New Roman" pitchFamily="18" charset="0"/>
                <a:cs typeface="Times New Roman" pitchFamily="18" charset="0"/>
              </a:rPr>
              <a:t>жауады. </a:t>
            </a:r>
            <a:r>
              <a:rPr lang="kk-KZ" sz="1200" dirty="0" smtClean="0">
                <a:latin typeface="Times New Roman" pitchFamily="18" charset="0"/>
                <a:cs typeface="Times New Roman" pitchFamily="18" charset="0"/>
              </a:rPr>
              <a:t>Желдің </a:t>
            </a:r>
            <a:r>
              <a:rPr lang="kk-KZ" sz="1200" dirty="0" smtClean="0">
                <a:latin typeface="Times New Roman" pitchFamily="18" charset="0"/>
                <a:cs typeface="Times New Roman" pitchFamily="18" charset="0"/>
              </a:rPr>
              <a:t>бағыты </a:t>
            </a:r>
            <a:r>
              <a:rPr lang="kk-KZ" sz="1200" dirty="0" smtClean="0">
                <a:latin typeface="Times New Roman" pitchFamily="18" charset="0"/>
                <a:cs typeface="Times New Roman" pitchFamily="18" charset="0"/>
              </a:rPr>
              <a:t>солтүстік-шығыстан солтүстік-батысқа </a:t>
            </a:r>
            <a:r>
              <a:rPr lang="kk-KZ" sz="1200" dirty="0" smtClean="0">
                <a:latin typeface="Times New Roman" pitchFamily="18" charset="0"/>
                <a:cs typeface="Times New Roman" pitchFamily="18" charset="0"/>
              </a:rPr>
              <a:t>ауысады, күші 5-10 м/с. Ауа температурасы түнде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градус жылы болады.</a:t>
            </a:r>
          </a:p>
          <a:p>
            <a:pPr algn="ctr"/>
            <a:r>
              <a:rPr lang="kk-KZ" sz="1200" b="1" dirty="0" smtClean="0">
                <a:solidFill>
                  <a:srgbClr val="000000"/>
                </a:solidFill>
                <a:latin typeface="Times New Roman" pitchFamily="18" charset="0"/>
                <a:cs typeface="Times New Roman" pitchFamily="18" charset="0"/>
              </a:rPr>
              <a:t>21 </a:t>
            </a:r>
            <a:r>
              <a:rPr lang="kk-KZ" sz="1200" b="1" dirty="0" smtClean="0">
                <a:latin typeface="Times New Roman" pitchFamily="18" charset="0"/>
                <a:cs typeface="Times New Roman" pitchFamily="18" charset="0"/>
              </a:rPr>
              <a:t>қазанда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20</a:t>
            </a:r>
            <a:r>
              <a:rPr lang="ru-RU" sz="1200" b="1" dirty="0" smtClean="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қазан</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21</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қазан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Оңтүстік-шығыстан жел соғады, күші 3-8 м/с. Ауа температурасы 0 градус шамасында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760417482"/>
              </p:ext>
            </p:extLst>
          </p:nvPr>
        </p:nvGraphicFramePr>
        <p:xfrm>
          <a:off x="5095876" y="4134192"/>
          <a:ext cx="4667576" cy="2103120"/>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10</a:t>
                      </a:r>
                      <a:endParaRPr lang="ru-RU"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a:t>
                      </a:r>
                      <a:r>
                        <a:rPr lang="en-US" sz="1000" dirty="0" smtClean="0">
                          <a:latin typeface="Times New Roman" panose="02020603050405020304" pitchFamily="18" charset="0"/>
                          <a:cs typeface="Times New Roman" panose="02020603050405020304" pitchFamily="18" charset="0"/>
                        </a:rPr>
                        <a:t>02</a:t>
                      </a:r>
                      <a:endParaRPr lang="ru-RU"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1821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364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147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73</a:t>
                      </a: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9964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8</a:t>
                      </a: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212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163</a:t>
                      </a:r>
                      <a:endParaRPr lang="ru-RU"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362597238"/>
              </p:ext>
            </p:extLst>
          </p:nvPr>
        </p:nvGraphicFramePr>
        <p:xfrm>
          <a:off x="5024438" y="6215082"/>
          <a:ext cx="4787899" cy="41148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1876"/>
            <a:ext cx="482441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kk-KZ" sz="1200" b="1" dirty="0" smtClean="0">
                <a:latin typeface="Times New Roman" pitchFamily="18" charset="0"/>
                <a:cs typeface="Times New Roman" pitchFamily="18" charset="0"/>
              </a:rPr>
              <a:t>қазандағы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95876" y="2428868"/>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20</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itchFamily="18" charset="0"/>
                <a:cs typeface="Times New Roman" pitchFamily="18" charset="0"/>
              </a:rPr>
              <a:t>қазанда, 21 қазанда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21468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Картпанбетов Д.Г. </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15894</TotalTime>
  <Words>533</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3585</cp:revision>
  <cp:lastPrinted>2021-07-01T07:38:07Z</cp:lastPrinted>
  <dcterms:created xsi:type="dcterms:W3CDTF">2018-03-27T06:03:00Z</dcterms:created>
  <dcterms:modified xsi:type="dcterms:W3CDTF">2023-10-19T06:09:30Z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