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699076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19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19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334163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20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жауын-шашынсыз. Оңтүстік-шығыстан жел соғады, күші 7-12 м/с. Ауа температурасы түнде 2-4 аяз, күндіз 11-13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21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20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жаңбыр. Батыстан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4-6</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қазанда,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21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25059</TotalTime>
  <Words>610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4254</cp:revision>
  <cp:lastPrinted>2023-01-16T10:13:34Z</cp:lastPrinted>
  <dcterms:created xsi:type="dcterms:W3CDTF">2018-03-27T06:03:00Z</dcterms:created>
  <dcterms:modified xsi:type="dcterms:W3CDTF">2023-10-19T04:52:17Z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