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98" d="100"/>
          <a:sy n="98" d="100"/>
        </p:scale>
        <p:origin x="-1402"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56592685"/>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№292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0" y="114302"/>
            <a:ext cx="4910167" cy="1938992"/>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20</a:t>
            </a:r>
            <a:r>
              <a:rPr lang="kk-KZ" altLang="ru-RU" sz="1200" b="1" dirty="0">
                <a:solidFill>
                  <a:srgbClr val="000000"/>
                </a:solidFill>
                <a:latin typeface="Times New Roman" panose="02020603050405020304" pitchFamily="18" charset="0"/>
                <a:cs typeface="Times New Roman" panose="02020603050405020304" pitchFamily="18" charset="0"/>
              </a:rPr>
              <a:t> қазанда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19</a:t>
            </a:r>
            <a:r>
              <a:rPr lang="kk-KZ" altLang="ru-RU" sz="1200" b="1" dirty="0">
                <a:solidFill>
                  <a:srgbClr val="000000"/>
                </a:solidFill>
                <a:latin typeface="Times New Roman" panose="02020603050405020304" pitchFamily="18" charset="0"/>
                <a:cs typeface="Times New Roman" panose="02020603050405020304" pitchFamily="18" charset="0"/>
              </a:rPr>
              <a:t> қазан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20</a:t>
            </a:r>
            <a:r>
              <a:rPr lang="kk-KZ" altLang="ru-RU" sz="1200" b="1" dirty="0">
                <a:solidFill>
                  <a:srgbClr val="000000"/>
                </a:solidFill>
                <a:latin typeface="Times New Roman" panose="02020603050405020304" pitchFamily="18" charset="0"/>
                <a:cs typeface="Times New Roman" panose="02020603050405020304" pitchFamily="18" charset="0"/>
              </a:rPr>
              <a:t> қазан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Шығыстан соғатын жел оңтүстікке ауысады, күші 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3-5,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16-18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21 қазанда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20 қазан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21 </a:t>
            </a:r>
            <a:r>
              <a:rPr lang="kk-KZ" altLang="ru-RU" sz="1200" b="1" dirty="0">
                <a:solidFill>
                  <a:srgbClr val="000000"/>
                </a:solidFill>
                <a:latin typeface="Times New Roman" panose="02020603050405020304" pitchFamily="18" charset="0"/>
                <a:cs typeface="Times New Roman" panose="02020603050405020304" pitchFamily="18" charset="0"/>
              </a:rPr>
              <a:t>қазан</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бат</a:t>
            </a:r>
            <a:r>
              <a:rPr lang="kk-KZ" sz="1200" dirty="0" smtClean="0">
                <a:latin typeface="Times New Roman" pitchFamily="18" charset="0"/>
                <a:cs typeface="Times New Roman" pitchFamily="18" charset="0"/>
              </a:rPr>
              <a:t>ыстан </a:t>
            </a:r>
            <a:r>
              <a:rPr lang="kk-KZ" sz="1200" dirty="0">
                <a:latin typeface="Times New Roman" pitchFamily="18" charset="0"/>
                <a:cs typeface="Times New Roman" pitchFamily="18" charset="0"/>
              </a:rPr>
              <a:t>соғатын жел </a:t>
            </a:r>
            <a:r>
              <a:rPr lang="kk-KZ" sz="1200" dirty="0" smtClean="0">
                <a:latin typeface="Times New Roman" pitchFamily="18" charset="0"/>
                <a:cs typeface="Times New Roman" pitchFamily="18" charset="0"/>
              </a:rPr>
              <a:t>солтүстік-батысқа </a:t>
            </a:r>
            <a:r>
              <a:rPr lang="kk-KZ" sz="1200" dirty="0">
                <a:latin typeface="Times New Roman" pitchFamily="18" charset="0"/>
                <a:cs typeface="Times New Roman" pitchFamily="18" charset="0"/>
              </a:rPr>
              <a:t>ауысады, күші </a:t>
            </a:r>
            <a:r>
              <a:rPr lang="kk-KZ" sz="1200" dirty="0" smtClean="0">
                <a:latin typeface="Times New Roman" pitchFamily="18" charset="0"/>
                <a:cs typeface="Times New Roman" pitchFamily="18" charset="0"/>
              </a:rPr>
              <a:t>7-12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5-7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7246" y="2459503"/>
            <a:ext cx="4910167"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a:solidFill>
                  <a:srgbClr val="000000"/>
                </a:solidFill>
                <a:latin typeface="Times New Roman" panose="02020603050405020304" pitchFamily="18" charset="0"/>
              </a:rPr>
              <a:t>көтеріңкі</a:t>
            </a:r>
            <a:r>
              <a:rPr lang="kk-KZ" altLang="en-US" sz="1200" dirty="0">
                <a:solidFill>
                  <a:srgbClr val="000000"/>
                </a:solidFill>
                <a:latin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болады деп күтіледі. </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64129853"/>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796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5,0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806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2,7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0,04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3539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373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1,9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201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1,3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0,05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Полянская А.А./ </a:t>
            </a:r>
            <a:r>
              <a:rPr lang="kk-KZ" altLang="ru-RU" sz="1200" b="1" i="1" dirty="0" smtClean="0">
                <a:solidFill>
                  <a:srgbClr val="000000"/>
                </a:solidFill>
                <a:latin typeface="Times New Roman" panose="02020603050405020304" pitchFamily="18" charset="0"/>
                <a:cs typeface="Times New Roman" panose="02020603050405020304" pitchFamily="18" charset="0"/>
              </a:rPr>
              <a:t>Төкен 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17406</TotalTime>
  <Words>600</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3155</cp:revision>
  <cp:lastPrinted>2021-07-01T07:38:07Z</cp:lastPrinted>
  <dcterms:created xsi:type="dcterms:W3CDTF">2018-03-27T06:03:00Z</dcterms:created>
  <dcterms:modified xsi:type="dcterms:W3CDTF">2023-10-19T06:08:48Z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