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631943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06531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0.958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21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екпіні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жене күндіз 5-7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22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21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Оңтустік</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қазанда, түнде 22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25064</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4259</cp:revision>
  <cp:lastPrinted>2023-01-16T10:13:34Z</cp:lastPrinted>
  <dcterms:created xsi:type="dcterms:W3CDTF">2018-03-27T06:03:00Z</dcterms:created>
  <dcterms:modified xsi:type="dcterms:W3CDTF">2023-10-20T06:24:11Z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