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34638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көбінесе жаңбыр</a:t>
            </a:r>
            <a:r>
              <a:rPr lang="en-US"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соғатын жел солтүстік-батысқа ауысады, күші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 күші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631446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16689</TotalTime>
  <Words>565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3119</cp:revision>
  <cp:lastPrinted>2021-07-01T03:56:27Z</cp:lastPrinted>
  <dcterms:created xsi:type="dcterms:W3CDTF">2018-03-27T06:03:00Z</dcterms:created>
  <dcterms:modified xsi:type="dcterms:W3CDTF">2023-10-20T06:22:36Z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