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2649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жаңбыр. Жел оңтүстік-шығыстан соғады, түнде 0-5, күндіз күші 5-10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22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02802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660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032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18515</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2021-07-01T03:56:27Z</cp:lastPrinted>
  <dcterms:created xsi:type="dcterms:W3CDTF">2018-03-27T06:03:00Z</dcterms:created>
  <dcterms:modified xsi:type="dcterms:W3CDTF">2023-10-20T06:34:01Z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