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8" d="100"/>
          <a:sy n="88" d="100"/>
        </p:scale>
        <p:origin x="108"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154130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20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жауын-шашын (жаңбыр, қар) жауады.  Түнде және таңертең тұман күтіледі. Жел 9-14, күндіз екпіні 15-20 м/с. Ауа температурасы түнде 0-2, күндіз 6-8 градус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21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986426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15368</TotalTime>
  <Words>587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2803</cp:revision>
  <cp:lastPrinted>2021-07-01T07:38:07Z</cp:lastPrinted>
  <dcterms:created xsi:type="dcterms:W3CDTF">2018-03-27T06:03:00Z</dcterms:created>
  <dcterms:modified xsi:type="dcterms:W3CDTF">2023-10-20T07:03:00Z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