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130412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0-5, күндіз </a:t>
            </a:r>
            <a:r>
              <a:rPr lang="kk-KZ" sz="1200" dirty="0" smtClean="0">
                <a:solidFill>
                  <a:prstClr val="black"/>
                </a:solidFill>
                <a:latin typeface="Times New Roman" pitchFamily="18" charset="0"/>
                <a:cs typeface="Times New Roman" pitchFamily="18" charset="0"/>
              </a:rPr>
              <a:t>күші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4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қазанның</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3222860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4734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0,947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a:t>
                      </a: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456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5" name="TextBox 13"/>
          <p:cNvSpPr txBox="1"/>
          <p:nvPr/>
        </p:nvSpPr>
        <p:spPr>
          <a:xfrm>
            <a:off x="5070275" y="22005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Түнде 21</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қазанда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2" y="311635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Говоркова Н.М.</a:t>
            </a:r>
            <a:r>
              <a:rPr lang="ru-RU"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20503</TotalTime>
  <Words>614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3176</cp:revision>
  <cp:lastPrinted>2021-07-01T03:56:27Z</cp:lastPrinted>
  <dcterms:created xsi:type="dcterms:W3CDTF">2018-03-27T06:03:00Z</dcterms:created>
  <dcterms:modified xsi:type="dcterms:W3CDTF">2023-10-20T06:39:08Z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