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4770826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293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40387203"/>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2850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132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85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smtClean="0">
                <a:latin typeface="Times New Roman" panose="02020603050405020304" pitchFamily="18" charset="0"/>
                <a:cs typeface="Times New Roman" panose="02020603050405020304" pitchFamily="18" charset="0"/>
                <a:sym typeface="+mn-ea"/>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жаңбыр, күндіз қатты жаңбыр.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оңтүстік-батыстан 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күндіз екпіні 18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м/с. Ауа </a:t>
            </a:r>
            <a:r>
              <a:rPr lang="kk-KZ" sz="1100" dirty="0">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4-6,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10-12 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22 </a:t>
            </a:r>
            <a:r>
              <a:rPr lang="ru-RU" sz="1200" b="1" dirty="0" err="1" smtClean="0">
                <a:solidFill>
                  <a:srgbClr val="000000"/>
                </a:solidFill>
                <a:latin typeface="Times New Roman" pitchFamily="18" charset="0"/>
                <a:cs typeface="Times New Roman" pitchFamily="18" charset="0"/>
                <a:sym typeface="+mn-ea"/>
              </a:rPr>
              <a:t>қазанға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a:t>
            </a:r>
            <a:r>
              <a:rPr lang="kk-KZ" sz="1100" dirty="0" smtClean="0">
                <a:latin typeface="Times New Roman" pitchFamily="18" charset="0"/>
                <a:cs typeface="Times New Roman" pitchFamily="18" charset="0"/>
              </a:rPr>
              <a:t>. </a:t>
            </a:r>
            <a:r>
              <a:rPr lang="ru-RU" sz="1100" dirty="0" err="1" smtClean="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сол</a:t>
            </a:r>
            <a:r>
              <a:rPr lang="kk-KZ" sz="1100" dirty="0" smtClean="0">
                <a:latin typeface="Times New Roman" panose="02020603050405020304" pitchFamily="18" charset="0"/>
                <a:cs typeface="Times New Roman" panose="02020603050405020304" pitchFamily="18" charset="0"/>
              </a:rPr>
              <a:t>түстіктен </a:t>
            </a:r>
            <a:r>
              <a:rPr lang="kk-KZ" sz="1100" dirty="0" smtClean="0">
                <a:latin typeface="Times New Roman" panose="02020603050405020304" pitchFamily="18" charset="0"/>
                <a:cs typeface="Times New Roman" panose="02020603050405020304" pitchFamily="18" charset="0"/>
              </a:rPr>
              <a:t>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0-2</a:t>
            </a:r>
            <a:r>
              <a:rPr lang="kk-KZ" sz="110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latin typeface="Times New Roman" panose="02020603050405020304" pitchFamily="18" charset="0"/>
                <a:cs typeface="Times New Roman" panose="02020603050405020304" pitchFamily="18" charset="0"/>
              </a:rPr>
              <a:t> </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smtClean="0">
                <a:solidFill>
                  <a:schemeClr val="tx1"/>
                </a:solidFill>
                <a:latin typeface="Times New Roman" panose="02020603050405020304" pitchFamily="18" charset="0"/>
                <a:cs typeface="Times New Roman" panose="02020603050405020304" pitchFamily="18" charset="0"/>
              </a:rPr>
              <a:t>21 </a:t>
            </a:r>
            <a:r>
              <a:rPr lang="ru-RU" sz="1100" b="1" dirty="0" err="1" smtClean="0">
                <a:solidFill>
                  <a:schemeClr val="tx1"/>
                </a:solidFill>
                <a:latin typeface="Times New Roman" panose="02020603050405020304" pitchFamily="18" charset="0"/>
                <a:cs typeface="Times New Roman" panose="02020603050405020304" pitchFamily="18" charset="0"/>
              </a:rPr>
              <a:t>қазанда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22 </a:t>
            </a:r>
            <a:r>
              <a:rPr lang="kk-KZ" sz="1100" b="1" dirty="0" smtClean="0">
                <a:solidFill>
                  <a:schemeClr val="tx1"/>
                </a:solidFill>
                <a:latin typeface="Times New Roman" panose="02020603050405020304" pitchFamily="18" charset="0"/>
                <a:cs typeface="Times New Roman" panose="02020603050405020304" pitchFamily="18" charset="0"/>
              </a:rPr>
              <a:t>қазанда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22375</TotalTime>
  <Words>584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4047</cp:revision>
  <cp:lastPrinted>2021-07-01T03:56:27Z</cp:lastPrinted>
  <dcterms:created xsi:type="dcterms:W3CDTF">2018-03-27T06:03:00Z</dcterms:created>
  <dcterms:modified xsi:type="dcterms:W3CDTF">2023-10-20T06:25:44Z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