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082631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21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21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944510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22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kern="1400">
                <a:solidFill>
                  <a:srgbClr val="000000"/>
                </a:solidFill>
                <a:latin typeface="Times New Roman" panose="02020603050405020304" pitchFamily="18" charset="0"/>
                <a:ea typeface="Times New Roman" panose="02020603050405020304" pitchFamily="18" charset="0"/>
              </a:rPr>
              <a:t>ұлтты</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Оңтүстіктен жел соғады, күші 9-14 м/с. Ауа температурасы түнде 0-2 аяз, күндіз 8-10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23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22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жаңбыр. Солтүстік</a:t>
            </a:r>
            <a:r>
              <a:rPr lang="ru-RU" sz="1100" kern="1400" dirty="0">
                <a:solidFill>
                  <a:srgbClr val="000000"/>
                </a:solidFill>
                <a:latin typeface="Times New Roman" panose="02020603050405020304" pitchFamily="18" charset="0"/>
                <a:ea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атыстан жел соғады, күші 9-14, екпіні 15-20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қазанда, түнде 23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25075</TotalTime>
  <Words>605</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4262</cp:revision>
  <cp:lastPrinted>2023-01-16T10:13:34Z</cp:lastPrinted>
  <dcterms:created xsi:type="dcterms:W3CDTF">2018-03-27T06:03:00Z</dcterms:created>
  <dcterms:modified xsi:type="dcterms:W3CDTF">2023-10-21T07:34:26Z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