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492003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22</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21</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күндіз 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a:t>
            </a:r>
            <a:r>
              <a:rPr lang="kk-KZ" sz="1200" dirty="0">
                <a:latin typeface="Times New Roman" pitchFamily="18" charset="0"/>
                <a:cs typeface="Times New Roman" pitchFamily="18" charset="0"/>
              </a:rPr>
              <a:t>атыс желі 9-14, күндіз екпіні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6-8</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22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a:t>
            </a:r>
            <a:r>
              <a:rPr lang="kk-KZ" sz="1200" dirty="0">
                <a:latin typeface="Times New Roman" pitchFamily="18" charset="0"/>
                <a:cs typeface="Times New Roman" pitchFamily="18" charset="0"/>
              </a:rPr>
              <a:t>атыс, батыс желі 9-14,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kk-KZ" altLang="ru-RU" sz="1200" b="1" dirty="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2082062"/>
              </p:ext>
            </p:extLst>
          </p:nvPr>
        </p:nvGraphicFramePr>
        <p:xfrm>
          <a:off x="4931344" y="4365104"/>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36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r>
                        <a:rPr lang="ru-RU" sz="1000" dirty="0" err="1">
                          <a:latin typeface="Times New Roman" pitchFamily="18" charset="0"/>
                          <a:cs typeface="Times New Roman" pitchFamily="18" charset="0"/>
                        </a:rPr>
                        <a:t>Көміртек</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оксиді</a:t>
                      </a:r>
                      <a:endParaRPr lang="ru-RU" sz="10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17291</TotalTime>
  <Words>602</Words>
  <Application>Microsoft Office PowerPoint</Application>
  <PresentationFormat>Лист A4 (210x297 мм)</PresentationFormat>
  <Paragraphs>85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3125</cp:revision>
  <cp:lastPrinted>2021-07-01T07:38:07Z</cp:lastPrinted>
  <dcterms:created xsi:type="dcterms:W3CDTF">2018-03-27T06:03:00Z</dcterms:created>
  <dcterms:modified xsi:type="dcterms:W3CDTF">2023-10-21T07:35:57Z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