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3290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293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3674234"/>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21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22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a:t>
            </a:r>
            <a:r>
              <a:rPr lang="uz-Cyrl-UZ" sz="1100" dirty="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8-13, күндіз екпіні 15-20, кей уақытта 23-28 м/с. Ауа температурасы түнде 9-11, күндіз 19-21 градус жылы болады. </a:t>
            </a:r>
          </a:p>
          <a:p>
            <a:pPr indent="182563" algn="just"/>
            <a:r>
              <a:rPr lang="kk-KZ" altLang="ru-RU" sz="1200" b="1" dirty="0">
                <a:latin typeface="Times New Roman" pitchFamily="18" charset="0"/>
                <a:cs typeface="Times New Roman" pitchFamily="18" charset="0"/>
              </a:rPr>
              <a:t>                                         23 қазанға </a:t>
            </a:r>
          </a:p>
          <a:p>
            <a:pPr indent="182563" algn="ctr"/>
            <a:r>
              <a:rPr lang="kk-KZ" altLang="ru-RU" sz="1200" b="1" dirty="0">
                <a:latin typeface="Times New Roman" pitchFamily="18" charset="0"/>
                <a:cs typeface="Times New Roman" pitchFamily="18" charset="0"/>
              </a:rPr>
              <a:t>2023 ж. 21 сағ. 22 қазаннан 09 сағ. 23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кей уақытта жаңбыр</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8-13, екпіні 15-20, кей уақытта 23 м/с. Ауа температурасы  7-9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13594</TotalTime>
  <Words>643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3002</cp:revision>
  <cp:lastPrinted>2021-07-01T03:56:27Z</cp:lastPrinted>
  <dcterms:created xsi:type="dcterms:W3CDTF">2018-03-27T06:03:00Z</dcterms:created>
  <dcterms:modified xsi:type="dcterms:W3CDTF">2023-10-21T07:26:07Z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