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№294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74193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773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82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Бұлтты, жауын-шашын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a:t>
            </a:r>
            <a:r>
              <a:rPr lang="kk-KZ" sz="1200" dirty="0">
                <a:latin typeface="Times New Roman" pitchFamily="18" charset="0"/>
                <a:cs typeface="Times New Roman" pitchFamily="18" charset="0"/>
              </a:rPr>
              <a:t>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соғатын жел солтүстік-батысқа ауысады, күші</a:t>
            </a:r>
            <a:r>
              <a:rPr lang="kk-KZ" sz="1200" dirty="0"/>
              <a:t> </a:t>
            </a:r>
            <a:r>
              <a:rPr lang="kk-KZ" sz="1200" dirty="0">
                <a:latin typeface="Times New Roman" pitchFamily="18" charset="0"/>
                <a:cs typeface="Times New Roman" pitchFamily="18" charset="0"/>
              </a:rPr>
              <a:t>9-14, екпіні 15-20 м/с. Ауа температурасы түнде және күндіз 2-4 градус жылы одан әрі төмендеуімен. </a:t>
            </a:r>
          </a:p>
          <a:p>
            <a:pPr indent="182563" algn="ctr">
              <a:tabLst>
                <a:tab pos="180975" algn="l"/>
              </a:tabLst>
            </a:pPr>
            <a:r>
              <a:rPr lang="kk-KZ" altLang="ru-RU" sz="1200" b="1" dirty="0">
                <a:solidFill>
                  <a:srgbClr val="000000"/>
                </a:solidFill>
                <a:latin typeface="Times New Roman" pitchFamily="18" charset="0"/>
                <a:cs typeface="Times New Roman" pitchFamily="18" charset="0"/>
              </a:rPr>
              <a:t>23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23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Солтүстік-батыстан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қазанда, 23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14123</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3792</cp:revision>
  <cp:lastPrinted>2021-07-01T03:56:27Z</cp:lastPrinted>
  <dcterms:created xsi:type="dcterms:W3CDTF">2018-03-27T06:03:00Z</dcterms:created>
  <dcterms:modified xsi:type="dcterms:W3CDTF">2023-10-21T07:33:44Z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