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6042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716767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22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солтүстік-шығыстан соғады, күші 9-14, екпіні 18 м/с. Ауа температурасы түнде 1 градус аяз-1 градус жылы, күндіз 6-8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23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22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23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солтүстік-батыстан оңтүстік-батысқа ауысып соғады, күші 9-14, күндіз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23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22421</TotalTime>
  <Words>623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4052</cp:revision>
  <cp:lastPrinted>2021-07-01T03:56:27Z</cp:lastPrinted>
  <dcterms:created xsi:type="dcterms:W3CDTF">2018-03-27T06:03:00Z</dcterms:created>
  <dcterms:modified xsi:type="dcterms:W3CDTF">2023-10-21T07:31:50Z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