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0133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жауын-шашын (жаңбыр, қар) жауады, тұман күтіледі. Жел 9-14, екпіні 15-20 м/с. Ауа температурасы түнде 1-3, күндіз 4-6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Бұлтты, жауын-шашын (жаңбыр, қар) жауады.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 аяз-1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497216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15371</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2804</cp:revision>
  <cp:lastPrinted>2021-07-01T07:38:07Z</cp:lastPrinted>
  <dcterms:created xsi:type="dcterms:W3CDTF">2018-03-27T06:03:00Z</dcterms:created>
  <dcterms:modified xsi:type="dcterms:W3CDTF">2023-10-21T07:30:26Z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