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109151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294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890952"/>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15</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31</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21</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22</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22</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таңертең аздаған жаңбыр</a:t>
            </a:r>
            <a:r>
              <a:rPr lang="kk-KZ" sz="1100" dirty="0">
                <a:solidFill>
                  <a:prstClr val="black"/>
                </a:solidFill>
                <a:latin typeface="Times New Roman" pitchFamily="18" charset="0"/>
                <a:cs typeface="Times New Roman" pitchFamily="18" charset="0"/>
              </a:rPr>
              <a:t>. Жел </a:t>
            </a:r>
            <a:r>
              <a:rPr lang="ru-RU" sz="1100" dirty="0" err="1">
                <a:latin typeface="Times New Roman" panose="02020603050405020304" pitchFamily="18" charset="0"/>
                <a:ea typeface="Calibri" panose="020F0502020204030204" pitchFamily="34" charset="0"/>
              </a:rPr>
              <a:t>оңтүстік</a:t>
            </a:r>
            <a:r>
              <a:rPr lang="ru-RU" sz="1100" dirty="0">
                <a:latin typeface="Times New Roman" panose="02020603050405020304" pitchFamily="18" charset="0"/>
                <a:ea typeface="Calibri" panose="020F0502020204030204" pitchFamily="34" charset="0"/>
              </a:rPr>
              <a:t>-</a:t>
            </a:r>
            <a:r>
              <a:rPr lang="kk-KZ" sz="1100" dirty="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a:latin typeface="Times New Roman" panose="02020603050405020304" pitchFamily="18" charset="0"/>
                <a:ea typeface="Calibri" panose="020F0502020204030204" pitchFamily="34" charset="0"/>
              </a:rPr>
              <a:t>солтүстікке ауыспалы</a:t>
            </a:r>
            <a:r>
              <a:rPr lang="kk-KZ" sz="1100" dirty="0">
                <a:solidFill>
                  <a:srgbClr val="000000"/>
                </a:solidFill>
                <a:latin typeface="Times New Roman" panose="02020603050405020304" pitchFamily="18" charset="0"/>
                <a:cs typeface="Times New Roman" panose="02020603050405020304" pitchFamily="18" charset="0"/>
                <a:sym typeface="+mn-ea"/>
              </a:rPr>
              <a:t>, күші 9-14 </a:t>
            </a:r>
            <a:r>
              <a:rPr lang="kk-KZ" sz="1100" dirty="0">
                <a:solidFill>
                  <a:prstClr val="black"/>
                </a:solidFill>
                <a:latin typeface="Times New Roman" pitchFamily="18" charset="0"/>
                <a:cs typeface="Times New Roman" pitchFamily="18" charset="0"/>
              </a:rPr>
              <a:t>м/с. Ауа температурасы түнде 9-11, күндіз 14-16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23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22</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23</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a:t>
            </a:r>
            <a:r>
              <a:rPr lang="kk-KZ" sz="1100" dirty="0">
                <a:latin typeface="Times New Roman" panose="02020603050405020304" pitchFamily="18" charset="0"/>
                <a:ea typeface="Calibri" panose="020F0502020204030204" pitchFamily="34" charset="0"/>
              </a:rPr>
              <a:t>здаған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солтүстік</a:t>
            </a:r>
            <a:r>
              <a:rPr lang="ru-RU" sz="1100" dirty="0">
                <a:latin typeface="Times New Roman" panose="02020603050405020304" pitchFamily="18" charset="0"/>
                <a:ea typeface="Calibri" panose="020F0502020204030204" pitchFamily="34" charset="0"/>
              </a:rPr>
              <a:t>-</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7-12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Бочкова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24179</TotalTime>
  <Words>627</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3053</cp:revision>
  <cp:lastPrinted>2021-07-01T07:38:07Z</cp:lastPrinted>
  <dcterms:created xsi:type="dcterms:W3CDTF">2018-03-27T06:03:00Z</dcterms:created>
  <dcterms:modified xsi:type="dcterms:W3CDTF">2023-10-21T07:23:50Z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