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40625203"/>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531971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a:t>
            </a:r>
            <a:r>
              <a:rPr lang="kk-KZ" altLang="ru-RU" sz="1200" b="1" dirty="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21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түнде жауын-шашын (жаңбыр). Оңтүстік-батыстан солтүстік-батысқа ауысып жел соғады, күші 9-14, екпіні 15-20 м/с. Ауа температурасы түнде 3-5, күндіз 8-10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Солтүстік-батыстан жел соғады, күші 0-5 м/с. Ауа температурасы  0-2 аяз</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18229</TotalTime>
  <Words>617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3220</cp:revision>
  <cp:lastPrinted>2023-02-06T06:57:51Z</cp:lastPrinted>
  <dcterms:created xsi:type="dcterms:W3CDTF">2018-03-27T06:03:00Z</dcterms:created>
  <dcterms:modified xsi:type="dcterms:W3CDTF">2023-10-21T07:25:32Z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