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2958693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284984"/>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61492243"/>
              </p:ext>
            </p:extLst>
          </p:nvPr>
        </p:nvGraphicFramePr>
        <p:xfrm>
          <a:off x="5002837" y="3746649"/>
          <a:ext cx="4691064" cy="26946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74390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 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ж. </a:t>
            </a:r>
            <a:r>
              <a:rPr lang="kk-KZ" altLang="ru-RU" sz="1200" b="1" dirty="0" smtClean="0">
                <a:latin typeface="Times New Roman" pitchFamily="18" charset="0"/>
                <a:cs typeface="Times New Roman" pitchFamily="18" charset="0"/>
              </a:rPr>
              <a:t>21 сағ. 22 қазаннан 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сағ. 23 қазанға 2023 ж. </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smtClean="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кей уақытта жаңбыр жауады. Солтүстік-батыстан жел соғады, күші 8-13, екпіні 15-20, кей уақытта 23 м/с. Ауа температурасы түнде және күндіз 10-12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қазанға </a:t>
            </a:r>
            <a:endParaRPr lang="kk-KZ" altLang="ru-RU" sz="1200" b="1"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13732"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3732" y="291273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13574</TotalTime>
  <Words>593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2972</cp:revision>
  <cp:lastPrinted>2021-07-01T03:56:27Z</cp:lastPrinted>
  <dcterms:created xsi:type="dcterms:W3CDTF">2018-03-27T06:03:00Z</dcterms:created>
  <dcterms:modified xsi:type="dcterms:W3CDTF">2023-10-22T05:37:24Z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