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5" d="100"/>
          <a:sy n="95" d="100"/>
        </p:scale>
        <p:origin x="108" y="1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071646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23 </a:t>
            </a:r>
            <a:r>
              <a:rPr lang="kk-KZ" sz="1200" b="1" dirty="0">
                <a:solidFill>
                  <a:srgbClr val="000000"/>
                </a:solidFill>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22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Бұлтты, түнде жауын-шашын (жаңбыр, қар) жауады, тұман, көктайғақ күтіледі. Жел 9-14, екпіні 15-20, кей уақыттарда 23 м/с. Ауа температурасы түнде 0-2 аяз, күндіз 0-2 градус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24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23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Бұлтты, жауын-шашын (жаңбыр, қар) жауады. Жел 9-14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0-2 градус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08937"/>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0.453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0.333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442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15375</TotalTime>
  <Words>589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2805</cp:revision>
  <cp:lastPrinted>2021-07-01T07:38:07Z</cp:lastPrinted>
  <dcterms:created xsi:type="dcterms:W3CDTF">2018-03-27T06:03:00Z</dcterms:created>
  <dcterms:modified xsi:type="dcterms:W3CDTF">2023-10-22T07:02:03Z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