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81" d="100"/>
          <a:sy n="81" d="100"/>
        </p:scale>
        <p:origin x="96"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05651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206198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23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жауын-шашын, күндіз шамалы жауын-шашын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жаңбыр), көктайғақ. Оңтүстік-батыстан, батыстан жел соғады, күші 15-20, екпіні 23 м/с. Ауа температурасы түнде 1-3 аяз, күндіз 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24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23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2-4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қазанда, түнде 24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Тищенко А.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25085</TotalTime>
  <Words>625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4264</cp:revision>
  <cp:lastPrinted>2023-01-16T10:13:34Z</cp:lastPrinted>
  <dcterms:created xsi:type="dcterms:W3CDTF">2018-03-27T06:03:00Z</dcterms:created>
  <dcterms:modified xsi:type="dcterms:W3CDTF">2023-10-22T05:29:31Z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