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72060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Батыс, солтүстік-батыс желі 9-14, түнде </a:t>
            </a:r>
            <a:r>
              <a:rPr lang="kk-KZ" sz="1200" dirty="0" smtClean="0">
                <a:latin typeface="Times New Roman" pitchFamily="18" charset="0"/>
                <a:cs typeface="Times New Roman" pitchFamily="18" charset="0"/>
              </a:rPr>
              <a:t>15-20, екпіні 23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93526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latin typeface="Times New Roman" pitchFamily="18" charset="0"/>
                          <a:cs typeface="Times New Roman" pitchFamily="18" charset="0"/>
                        </a:rPr>
                        <a:t>Көміртек</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оксиді</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17291</TotalTime>
  <Words>549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3127</cp:revision>
  <cp:lastPrinted>2021-07-01T07:38:07Z</cp:lastPrinted>
  <dcterms:created xsi:type="dcterms:W3CDTF">2018-03-27T06:03:00Z</dcterms:created>
  <dcterms:modified xsi:type="dcterms:W3CDTF">2023-10-22T06:15:08Z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