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005332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22 </a:t>
            </a:r>
            <a:r>
              <a:rPr lang="kk-KZ" altLang="ru-RU" sz="1200" b="1" dirty="0" smtClean="0">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22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itchFamily="18" charset="0"/>
                <a:cs typeface="Times New Roman" pitchFamily="18" charset="0"/>
              </a:rPr>
              <a:t> 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Оңтүстік-батыстан </a:t>
            </a:r>
            <a:r>
              <a:rPr lang="kk-KZ" sz="1200" dirty="0" smtClean="0">
                <a:solidFill>
                  <a:prstClr val="black"/>
                </a:solidFill>
                <a:latin typeface="Times New Roman" pitchFamily="18" charset="0"/>
                <a:cs typeface="Times New Roman" pitchFamily="18" charset="0"/>
              </a:rPr>
              <a:t>соғатын жел солтүстік-батысқа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9-14, екпіні 17-22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және күндіз 8-10°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 </a:t>
            </a:r>
            <a:r>
              <a:rPr lang="kk-KZ" altLang="ru-RU" sz="1200" b="1" dirty="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23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24</a:t>
            </a:r>
            <a:r>
              <a:rPr lang="kk-KZ" sz="1200" b="1" dirty="0" smtClean="0">
                <a:latin typeface="Times New Roman" panose="02020603050405020304" pitchFamily="18" charset="0"/>
                <a:cs typeface="Times New Roman" panose="02020603050405020304" pitchFamily="18" charset="0"/>
              </a:rPr>
              <a:t> 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Солтүстік-батыстан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0-2°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53438839"/>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19940</TotalTime>
  <Words>605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3016</cp:revision>
  <cp:lastPrinted>2021-07-01T03:56:27Z</cp:lastPrinted>
  <dcterms:created xsi:type="dcterms:W3CDTF">2018-03-27T06:03:00Z</dcterms:created>
  <dcterms:modified xsi:type="dcterms:W3CDTF">2023-10-22T05:28:00Z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