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8" d="100"/>
          <a:sy n="108" d="100"/>
        </p:scale>
        <p:origin x="15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9454320"/>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295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7890952"/>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xmlns="" val="3583770891"/>
                    </a:ext>
                  </a:extLst>
                </a:gridCol>
                <a:gridCol w="1437877">
                  <a:extLst>
                    <a:ext uri="{9D8B030D-6E8A-4147-A177-3AD203B41FA5}">
                      <a16:colId xmlns:a16="http://schemas.microsoft.com/office/drawing/2014/main" xmlns="" val="1276116030"/>
                    </a:ext>
                  </a:extLst>
                </a:gridCol>
                <a:gridCol w="1443517">
                  <a:extLst>
                    <a:ext uri="{9D8B030D-6E8A-4147-A177-3AD203B41FA5}">
                      <a16:colId xmlns:a16="http://schemas.microsoft.com/office/drawing/2014/main" xmlns=""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a:solidFill>
                            <a:srgbClr val="000000"/>
                          </a:solidFill>
                          <a:effectLst/>
                          <a:latin typeface="Times New Roman" panose="02020603050405020304" pitchFamily="18" charset="0"/>
                          <a:ea typeface="+mn-ea"/>
                          <a:cs typeface="Times New Roman" panose="02020603050405020304"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6</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0.01</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359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0.272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0,04</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0,02</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4</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0.375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23</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қазанға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22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23</a:t>
            </a:r>
            <a:r>
              <a:rPr lang="kk-KZ" altLang="ru-RU" sz="1100" b="1" dirty="0" smtClean="0">
                <a:solidFill>
                  <a:srgbClr val="000000"/>
                </a:solidFill>
                <a:latin typeface="Times New Roman" panose="02020603050405020304" pitchFamily="18" charset="0"/>
                <a:cs typeface="Times New Roman" panose="02020603050405020304" pitchFamily="18" charset="0"/>
              </a:rPr>
              <a:t> 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солтүстік-батыстан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12-14 </a:t>
            </a:r>
            <a:r>
              <a:rPr lang="kk-KZ" sz="1100" dirty="0" smtClean="0">
                <a:solidFill>
                  <a:prstClr val="black"/>
                </a:solidFill>
                <a:latin typeface="Times New Roman" pitchFamily="18" charset="0"/>
                <a:cs typeface="Times New Roman" pitchFamily="18" charset="0"/>
              </a:rPr>
              <a:t>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24 </a:t>
            </a:r>
            <a:r>
              <a:rPr lang="kk-KZ" sz="1100" b="1" dirty="0"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23</a:t>
            </a:r>
            <a:r>
              <a:rPr lang="kk-KZ" sz="1100" b="1" dirty="0" smtClean="0">
                <a:solidFill>
                  <a:srgbClr val="000000"/>
                </a:solidFill>
                <a:latin typeface="Times New Roman" panose="02020603050405020304" pitchFamily="18" charset="0"/>
                <a:cs typeface="Times New Roman" panose="02020603050405020304" pitchFamily="18" charset="0"/>
              </a:rPr>
              <a:t> 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24</a:t>
            </a:r>
            <a:r>
              <a:rPr lang="kk-KZ" sz="1100" b="1" dirty="0" smtClean="0">
                <a:solidFill>
                  <a:srgbClr val="000000"/>
                </a:solidFill>
                <a:latin typeface="Times New Roman" panose="02020603050405020304" pitchFamily="18" charset="0"/>
                <a:cs typeface="Times New Roman" panose="02020603050405020304" pitchFamily="18" charset="0"/>
              </a:rPr>
              <a:t> 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8-10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24128</TotalTime>
  <Words>586</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3054</cp:revision>
  <cp:lastPrinted>2021-07-01T07:38:07Z</cp:lastPrinted>
  <dcterms:created xsi:type="dcterms:W3CDTF">2018-03-27T06:03:00Z</dcterms:created>
  <dcterms:modified xsi:type="dcterms:W3CDTF">2023-10-22T06:29:41Z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