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36390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таңертең және күндіз жауын-шашын (жаңбыр, қар) жауады, түнде және таңертең көктайғақ күтіледі. Жел 9-14, таңертең және күндіз екпіні 15-20, кей уақыттарда 25 м/с. Ауа температурасы түнде 0-2 аяз, күндіз 4-6 градус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Бұлтты, жаңбыр жауады.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градус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189889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15379</TotalTime>
  <Words>590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2806</cp:revision>
  <cp:lastPrinted>2021-07-01T07:38:07Z</cp:lastPrinted>
  <dcterms:created xsi:type="dcterms:W3CDTF">2018-03-27T06:03:00Z</dcterms:created>
  <dcterms:modified xsi:type="dcterms:W3CDTF">2023-10-23T06:47:19Z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