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47636746"/>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23 </a:t>
                      </a:r>
                      <a:r>
                        <a:rPr lang="kk-KZ" sz="1200" b="1" dirty="0">
                          <a:solidFill>
                            <a:schemeClr val="tx2">
                              <a:lumMod val="75000"/>
                            </a:schemeClr>
                          </a:solidFill>
                          <a:latin typeface="Times New Roman" panose="02020603050405020304" pitchFamily="18" charset="0"/>
                          <a:cs typeface="Times New Roman" panose="02020603050405020304" pitchFamily="18" charset="0"/>
                        </a:rPr>
                        <a:t>қазан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23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23835157"/>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30"/>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24</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қазанға </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23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24 қазан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050" kern="1400" dirty="0">
                <a:solidFill>
                  <a:srgbClr val="000000"/>
                </a:solidFill>
                <a:latin typeface="Times New Roman" panose="02020603050405020304" pitchFamily="18" charset="0"/>
                <a:ea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rPr>
              <a:t>, күндіз аздаған жауын-шашын (қар, жаңбыр). Оңтүстік-батыстан жел соғады, күші 9-14, күндіз екпіні 15-18 м/с. Ауа температурасы түнде 2-4 аяз, күндіз 4-6 жылы. </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25 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24 қазан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a:t>
            </a:r>
            <a:r>
              <a:rPr lang="kk-KZ" sz="1100" kern="1400" dirty="0">
                <a:solidFill>
                  <a:srgbClr val="000000"/>
                </a:solidFill>
                <a:latin typeface="Times New Roman" panose="02020603050405020304" pitchFamily="18" charset="0"/>
                <a:ea typeface="Times New Roman" panose="02020603050405020304" pitchFamily="18" charset="0"/>
              </a:rPr>
              <a:t>ұлтты, жауын-шашынсыз.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Оңтүстік-батыстан </a:t>
            </a:r>
            <a:r>
              <a:rPr lang="kk-KZ" sz="1100" kern="1400" dirty="0">
                <a:solidFill>
                  <a:srgbClr val="000000"/>
                </a:solidFill>
                <a:latin typeface="Times New Roman" panose="02020603050405020304" pitchFamily="18" charset="0"/>
                <a:ea typeface="Times New Roman" panose="02020603050405020304" pitchFamily="18" charset="0"/>
              </a:rPr>
              <a:t>жел соғады, күші 9-14 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Ауа температурасы </a:t>
            </a:r>
            <a:r>
              <a:rPr lang="ru-RU"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1-3 жылы</a:t>
            </a:r>
            <a:r>
              <a:rPr lang="kk-KZ" sz="1100">
                <a:latin typeface="Times New Roman" panose="02020603050405020304" pitchFamily="18" charset="0"/>
                <a:cs typeface="Times New Roman" panose="02020603050405020304" pitchFamily="18" charset="0"/>
              </a:rPr>
              <a:t>. </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24 қазанда, түнде 25 қазанда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Аринова Н.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25104</TotalTime>
  <Words>621</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4266</cp:revision>
  <cp:lastPrinted>2023-01-16T10:13:34Z</cp:lastPrinted>
  <dcterms:created xsi:type="dcterms:W3CDTF">2018-03-27T06:03:00Z</dcterms:created>
  <dcterms:modified xsi:type="dcterms:W3CDTF">2023-10-23T05:21:18Z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