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97615515"/>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431996906"/>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0,286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0,253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a:t>
            </a:r>
            <a:r>
              <a:rPr lang="kk-KZ" altLang="ru-RU" sz="1200" dirty="0" smtClean="0">
                <a:solidFill>
                  <a:srgbClr val="000000"/>
                </a:solidFill>
                <a:latin typeface="Times New Roman" pitchFamily="18" charset="0"/>
                <a:cs typeface="Times New Roman" pitchFamily="18" charset="0"/>
              </a:rPr>
              <a:t>күндіз аздаған жаңбыр</a:t>
            </a:r>
            <a:r>
              <a:rPr lang="kk-KZ" altLang="ru-RU" sz="1200" dirty="0" smtClean="0">
                <a:solidFill>
                  <a:srgbClr val="000000"/>
                </a:solidFill>
                <a:latin typeface="Times New Roman" pitchFamily="18" charset="0"/>
                <a:cs typeface="Times New Roman" pitchFamily="18" charset="0"/>
              </a:rPr>
              <a:t>. Оңтүстіктен, оңтүстік-батыстан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түнде </a:t>
            </a:r>
            <a:r>
              <a:rPr lang="kk-KZ" altLang="ru-RU" sz="1200" dirty="0" smtClean="0">
                <a:solidFill>
                  <a:srgbClr val="000000"/>
                </a:solidFill>
                <a:latin typeface="Times New Roman" pitchFamily="18" charset="0"/>
                <a:cs typeface="Times New Roman" pitchFamily="18" charset="0"/>
              </a:rPr>
              <a:t>3-8, </a:t>
            </a:r>
            <a:r>
              <a:rPr lang="kk-KZ" altLang="ru-RU" sz="1200" dirty="0" smtClean="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9-14 </a:t>
            </a:r>
            <a:r>
              <a:rPr lang="kk-KZ" altLang="ru-RU" sz="1200" dirty="0">
                <a:solidFill>
                  <a:srgbClr val="000000"/>
                </a:solidFill>
                <a:latin typeface="Times New Roman" pitchFamily="18" charset="0"/>
                <a:cs typeface="Times New Roman" pitchFamily="18" charset="0"/>
              </a:rPr>
              <a:t>м/с. Ауа температурасы түнде </a:t>
            </a:r>
            <a:r>
              <a:rPr lang="kk-KZ" altLang="ru-RU" sz="1200" dirty="0" smtClean="0">
                <a:solidFill>
                  <a:srgbClr val="000000"/>
                </a:solidFill>
                <a:latin typeface="Times New Roman" pitchFamily="18" charset="0"/>
                <a:cs typeface="Times New Roman" pitchFamily="18" charset="0"/>
              </a:rPr>
              <a:t>6-8,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13-15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24</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Оңтүстік-батыстан, батыстан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a:t>
            </a:r>
            <a:r>
              <a:rPr lang="kk-KZ" altLang="ru-RU" sz="1200" dirty="0" smtClean="0">
                <a:latin typeface="Times New Roman" pitchFamily="18" charset="0"/>
                <a:cs typeface="Times New Roman" pitchFamily="18" charset="0"/>
              </a:rPr>
              <a:t>күші </a:t>
            </a:r>
            <a:r>
              <a:rPr lang="kk-KZ" altLang="ru-RU" sz="1200" dirty="0" smtClean="0">
                <a:latin typeface="Times New Roman" pitchFamily="18" charset="0"/>
                <a:cs typeface="Times New Roman" pitchFamily="18" charset="0"/>
              </a:rPr>
              <a:t>6-11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6-8 </a:t>
            </a:r>
            <a:r>
              <a:rPr lang="kk-KZ" altLang="ru-RU" sz="1200" dirty="0" smtClean="0">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18239</TotalTime>
  <Words>585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3222</cp:revision>
  <cp:lastPrinted>2023-02-06T06:57:51Z</cp:lastPrinted>
  <dcterms:created xsi:type="dcterms:W3CDTF">2018-03-27T06:03:00Z</dcterms:created>
  <dcterms:modified xsi:type="dcterms:W3CDTF">2023-10-23T07:24:50Z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