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0911993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87381375"/>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a:t>
            </a:r>
            <a:r>
              <a:rPr lang="kk-KZ" altLang="ru-RU" sz="1200" b="1" dirty="0">
                <a:latin typeface="Times New Roman" pitchFamily="18" charset="0"/>
                <a:cs typeface="Times New Roman" pitchFamily="18" charset="0"/>
              </a:rPr>
              <a:t>қазанға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Түнде тұман түседі. Оңтүстік-шығыстан жел соғады, күші 5-10 м/с. Ауа температурасы түнде 4-6, күндіз 18-20 градус жылы болады. </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қазанға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6-8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13588</TotalTime>
  <Words>588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3001</cp:revision>
  <cp:lastPrinted>2021-07-01T03:56:27Z</cp:lastPrinted>
  <dcterms:created xsi:type="dcterms:W3CDTF">2018-03-27T06:03:00Z</dcterms:created>
  <dcterms:modified xsi:type="dcterms:W3CDTF">2023-10-23T06:24:18Z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